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notesSlides/notesSlide14.xml" ContentType="application/vnd.openxmlformats-officedocument.presentationml.notesSlide+xml"/>
  <Override PartName="/ppt/charts/chart3.xml" ContentType="application/vnd.openxmlformats-officedocument.drawingml.chart+xml"/>
  <Override PartName="/ppt/theme/themeOverride3.xml" ContentType="application/vnd.openxmlformats-officedocument.themeOverr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theme/themeOverride5.xml" ContentType="application/vnd.openxmlformats-officedocument.themeOverride+xml"/>
  <Override PartName="/ppt/charts/chart6.xml" ContentType="application/vnd.openxmlformats-officedocument.drawingml.chart+xml"/>
  <Override PartName="/ppt/theme/themeOverride6.xml" ContentType="application/vnd.openxmlformats-officedocument.themeOverr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7.xml" ContentType="application/vnd.openxmlformats-officedocument.drawingml.chart+xml"/>
  <Override PartName="/ppt/theme/themeOverride7.xml" ContentType="application/vnd.openxmlformats-officedocument.themeOverride+xml"/>
  <Override PartName="/ppt/notesSlides/notesSlide22.xml" ContentType="application/vnd.openxmlformats-officedocument.presentationml.notesSlide+xml"/>
  <Override PartName="/ppt/charts/chart8.xml" ContentType="application/vnd.openxmlformats-officedocument.drawingml.chart+xml"/>
  <Override PartName="/ppt/theme/themeOverride8.xml" ContentType="application/vnd.openxmlformats-officedocument.themeOverride+xml"/>
  <Override PartName="/ppt/notesSlides/notesSlide23.xml" ContentType="application/vnd.openxmlformats-officedocument.presentationml.notesSlide+xml"/>
  <Override PartName="/ppt/charts/chart9.xml" ContentType="application/vnd.openxmlformats-officedocument.drawingml.chart+xml"/>
  <Override PartName="/ppt/theme/themeOverride9.xml" ContentType="application/vnd.openxmlformats-officedocument.themeOverride+xml"/>
  <Override PartName="/ppt/charts/chart10.xml" ContentType="application/vnd.openxmlformats-officedocument.drawingml.chart+xml"/>
  <Override PartName="/ppt/theme/themeOverride10.xml" ContentType="application/vnd.openxmlformats-officedocument.themeOverride+xml"/>
  <Override PartName="/ppt/charts/chart11.xml" ContentType="application/vnd.openxmlformats-officedocument.drawingml.chart+xml"/>
  <Override PartName="/ppt/theme/themeOverride11.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ppt/charts/colors1.xml" ContentType="application/vnd.ms-office.chartcolorstyle+xml"/>
  <Override PartName="/ppt/charts/style1.xml" ContentType="application/vnd.ms-office.chart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2"/>
  </p:notesMasterIdLst>
  <p:handoutMasterIdLst>
    <p:handoutMasterId r:id="rId43"/>
  </p:handoutMasterIdLst>
  <p:sldIdLst>
    <p:sldId id="256" r:id="rId2"/>
    <p:sldId id="258" r:id="rId3"/>
    <p:sldId id="259" r:id="rId4"/>
    <p:sldId id="260" r:id="rId5"/>
    <p:sldId id="280" r:id="rId6"/>
    <p:sldId id="283" r:id="rId7"/>
    <p:sldId id="270" r:id="rId8"/>
    <p:sldId id="284" r:id="rId9"/>
    <p:sldId id="295" r:id="rId10"/>
    <p:sldId id="290" r:id="rId11"/>
    <p:sldId id="266" r:id="rId12"/>
    <p:sldId id="286" r:id="rId13"/>
    <p:sldId id="302" r:id="rId14"/>
    <p:sldId id="299" r:id="rId15"/>
    <p:sldId id="298" r:id="rId16"/>
    <p:sldId id="300" r:id="rId17"/>
    <p:sldId id="301" r:id="rId18"/>
    <p:sldId id="309" r:id="rId19"/>
    <p:sldId id="306" r:id="rId20"/>
    <p:sldId id="307" r:id="rId21"/>
    <p:sldId id="308" r:id="rId22"/>
    <p:sldId id="273" r:id="rId23"/>
    <p:sldId id="274" r:id="rId24"/>
    <p:sldId id="275" r:id="rId25"/>
    <p:sldId id="291" r:id="rId26"/>
    <p:sldId id="294" r:id="rId27"/>
    <p:sldId id="303" r:id="rId28"/>
    <p:sldId id="311" r:id="rId29"/>
    <p:sldId id="305" r:id="rId30"/>
    <p:sldId id="304" r:id="rId31"/>
    <p:sldId id="264" r:id="rId32"/>
    <p:sldId id="289" r:id="rId33"/>
    <p:sldId id="265" r:id="rId34"/>
    <p:sldId id="268" r:id="rId35"/>
    <p:sldId id="287" r:id="rId36"/>
    <p:sldId id="272" r:id="rId37"/>
    <p:sldId id="293" r:id="rId38"/>
    <p:sldId id="296" r:id="rId39"/>
    <p:sldId id="297" r:id="rId40"/>
    <p:sldId id="310" r:id="rId41"/>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5D034"/>
    <a:srgbClr val="43AB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2DE63D5-997A-4646-A377-4702673A728D}" styleName="淡色スタイル 2 - アクセント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淡色スタイル 1 - アクセント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799B23B-EC83-4686-B30A-512413B5E67A}" styleName="淡色スタイル 3 - アクセント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C7853C-536D-4A76-A0AE-DD22124D55A5}" styleName="テーマ スタイル 1 - アクセント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484" autoAdjust="0"/>
    <p:restoredTop sz="82847" autoAdjust="0"/>
  </p:normalViewPr>
  <p:slideViewPr>
    <p:cSldViewPr>
      <p:cViewPr varScale="1">
        <p:scale>
          <a:sx n="90" d="100"/>
          <a:sy n="90" d="100"/>
        </p:scale>
        <p:origin x="-564" y="-108"/>
      </p:cViewPr>
      <p:guideLst>
        <p:guide orient="horz" pos="2160"/>
        <p:guide pos="2880"/>
      </p:guideLst>
    </p:cSldViewPr>
  </p:slideViewPr>
  <p:outlineViewPr>
    <p:cViewPr>
      <p:scale>
        <a:sx n="33" d="100"/>
        <a:sy n="33" d="100"/>
      </p:scale>
      <p:origin x="0" y="42"/>
    </p:cViewPr>
  </p:outlineViewPr>
  <p:notesTextViewPr>
    <p:cViewPr>
      <p:scale>
        <a:sx n="1" d="1"/>
        <a:sy n="1" d="1"/>
      </p:scale>
      <p:origin x="0" y="0"/>
    </p:cViewPr>
  </p:notesTextViewPr>
  <p:sorterViewPr>
    <p:cViewPr>
      <p:scale>
        <a:sx n="100" d="100"/>
        <a:sy n="100" d="100"/>
      </p:scale>
      <p:origin x="0" y="330"/>
    </p:cViewPr>
  </p:sorterViewPr>
  <p:notesViewPr>
    <p:cSldViewPr>
      <p:cViewPr varScale="1">
        <p:scale>
          <a:sx n="83" d="100"/>
          <a:sy n="83" d="100"/>
        </p:scale>
        <p:origin x="-1992"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2" Type="http://schemas.openxmlformats.org/officeDocument/2006/relationships/package" Target="../embeddings/Microsoft_Excel_Worksheet10.xlsx"/><Relationship Id="rId1" Type="http://schemas.openxmlformats.org/officeDocument/2006/relationships/themeOverride" Target="../theme/themeOverride10.xml"/></Relationships>
</file>

<file path=ppt/charts/_rels/chart11.xml.rels><?xml version="1.0" encoding="UTF-8" standalone="yes"?>
<Relationships xmlns="http://schemas.openxmlformats.org/package/2006/relationships"><Relationship Id="rId3" Type="http://schemas.microsoft.com/office/2011/relationships/chartColorStyle" Target="colors1.xml"/><Relationship Id="rId2" Type="http://schemas.openxmlformats.org/officeDocument/2006/relationships/package" Target="../embeddings/Microsoft_Excel_Worksheet11.xlsx"/><Relationship Id="rId1" Type="http://schemas.openxmlformats.org/officeDocument/2006/relationships/themeOverride" Target="../theme/themeOverride11.xml"/><Relationship Id="rId4" Type="http://schemas.microsoft.com/office/2011/relationships/chartStyle" Target="style1.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4.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5.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6.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7.xlsx"/><Relationship Id="rId1" Type="http://schemas.openxmlformats.org/officeDocument/2006/relationships/themeOverride" Target="../theme/themeOverride7.xml"/></Relationships>
</file>

<file path=ppt/charts/_rels/chart8.xml.rels><?xml version="1.0" encoding="UTF-8" standalone="yes"?>
<Relationships xmlns="http://schemas.openxmlformats.org/package/2006/relationships"><Relationship Id="rId2" Type="http://schemas.openxmlformats.org/officeDocument/2006/relationships/package" Target="../embeddings/Microsoft_Excel_Worksheet8.xlsx"/><Relationship Id="rId1" Type="http://schemas.openxmlformats.org/officeDocument/2006/relationships/themeOverride" Target="../theme/themeOverride8.xml"/></Relationships>
</file>

<file path=ppt/charts/_rels/chart9.xml.rels><?xml version="1.0" encoding="UTF-8" standalone="yes"?>
<Relationships xmlns="http://schemas.openxmlformats.org/package/2006/relationships"><Relationship Id="rId2" Type="http://schemas.openxmlformats.org/officeDocument/2006/relationships/package" Target="../embeddings/Microsoft_Excel_Worksheet9.xlsx"/><Relationship Id="rId1" Type="http://schemas.openxmlformats.org/officeDocument/2006/relationships/themeOverride" Target="../theme/themeOverrid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hasVirus!$B$1</c:f>
              <c:strCache>
                <c:ptCount val="1"/>
                <c:pt idx="0">
                  <c:v>ウイルス１</c:v>
                </c:pt>
              </c:strCache>
            </c:strRef>
          </c:tx>
          <c:spPr>
            <a:ln>
              <a:solidFill>
                <a:sysClr val="windowText" lastClr="000000"/>
              </a:solidFill>
            </a:ln>
          </c:spPr>
          <c:marker>
            <c:symbol val="none"/>
          </c:marker>
          <c:val>
            <c:numRef>
              <c:f>hasVirus!$B$2:$B$101</c:f>
              <c:numCache>
                <c:formatCode>General</c:formatCode>
                <c:ptCount val="1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numCache>
            </c:numRef>
          </c:val>
          <c:smooth val="0"/>
        </c:ser>
        <c:ser>
          <c:idx val="1"/>
          <c:order val="1"/>
          <c:tx>
            <c:strRef>
              <c:f>hasVirus!$C$1</c:f>
              <c:strCache>
                <c:ptCount val="1"/>
                <c:pt idx="0">
                  <c:v>ウイルス２</c:v>
                </c:pt>
              </c:strCache>
            </c:strRef>
          </c:tx>
          <c:spPr>
            <a:ln>
              <a:solidFill>
                <a:srgbClr val="F79646"/>
              </a:solidFill>
            </a:ln>
          </c:spPr>
          <c:marker>
            <c:symbol val="none"/>
          </c:marker>
          <c:val>
            <c:numRef>
              <c:f>hasVirus!$C$2:$C$101</c:f>
              <c:numCache>
                <c:formatCode>General</c:formatCode>
                <c:ptCount val="1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numCache>
            </c:numRef>
          </c:val>
          <c:smooth val="0"/>
        </c:ser>
        <c:ser>
          <c:idx val="2"/>
          <c:order val="2"/>
          <c:tx>
            <c:strRef>
              <c:f>hasVirus!$D$1</c:f>
              <c:strCache>
                <c:ptCount val="1"/>
                <c:pt idx="0">
                  <c:v>全ウイルス</c:v>
                </c:pt>
              </c:strCache>
            </c:strRef>
          </c:tx>
          <c:marker>
            <c:symbol val="none"/>
          </c:marker>
          <c:val>
            <c:numRef>
              <c:f>hasVirus!$D$2:$D$101</c:f>
              <c:numCache>
                <c:formatCode>General</c:formatCode>
                <c:ptCount val="1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numCache>
            </c:numRef>
          </c:val>
          <c:smooth val="0"/>
        </c:ser>
        <c:dLbls>
          <c:showLegendKey val="0"/>
          <c:showVal val="0"/>
          <c:showCatName val="0"/>
          <c:showSerName val="0"/>
          <c:showPercent val="0"/>
          <c:showBubbleSize val="0"/>
        </c:dLbls>
        <c:marker val="1"/>
        <c:smooth val="0"/>
        <c:axId val="31553024"/>
        <c:axId val="31554944"/>
      </c:lineChart>
      <c:catAx>
        <c:axId val="31553024"/>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crossAx val="31554944"/>
        <c:crosses val="autoZero"/>
        <c:auto val="1"/>
        <c:lblAlgn val="ctr"/>
        <c:lblOffset val="100"/>
        <c:tickLblSkip val="10"/>
        <c:tickMarkSkip val="10"/>
        <c:noMultiLvlLbl val="0"/>
      </c:catAx>
      <c:valAx>
        <c:axId val="31554944"/>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31553024"/>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v>ウイルス１</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hasImmunity!$B$4802:$B$5001</c:f>
              <c:numCache>
                <c:formatCode>General</c:formatCode>
                <c:ptCount val="200"/>
                <c:pt idx="0">
                  <c:v>168</c:v>
                </c:pt>
                <c:pt idx="1">
                  <c:v>130</c:v>
                </c:pt>
                <c:pt idx="2">
                  <c:v>81</c:v>
                </c:pt>
                <c:pt idx="3">
                  <c:v>85</c:v>
                </c:pt>
                <c:pt idx="4">
                  <c:v>59</c:v>
                </c:pt>
                <c:pt idx="5">
                  <c:v>84</c:v>
                </c:pt>
                <c:pt idx="6">
                  <c:v>111</c:v>
                </c:pt>
                <c:pt idx="7">
                  <c:v>127</c:v>
                </c:pt>
                <c:pt idx="8">
                  <c:v>163</c:v>
                </c:pt>
                <c:pt idx="9">
                  <c:v>136</c:v>
                </c:pt>
                <c:pt idx="10">
                  <c:v>89</c:v>
                </c:pt>
                <c:pt idx="11">
                  <c:v>81</c:v>
                </c:pt>
                <c:pt idx="12">
                  <c:v>54</c:v>
                </c:pt>
                <c:pt idx="13">
                  <c:v>84</c:v>
                </c:pt>
                <c:pt idx="14">
                  <c:v>112</c:v>
                </c:pt>
                <c:pt idx="15">
                  <c:v>128</c:v>
                </c:pt>
                <c:pt idx="16">
                  <c:v>170</c:v>
                </c:pt>
                <c:pt idx="17">
                  <c:v>139</c:v>
                </c:pt>
                <c:pt idx="18">
                  <c:v>77</c:v>
                </c:pt>
                <c:pt idx="19">
                  <c:v>73</c:v>
                </c:pt>
                <c:pt idx="20">
                  <c:v>64</c:v>
                </c:pt>
                <c:pt idx="21">
                  <c:v>85</c:v>
                </c:pt>
                <c:pt idx="22">
                  <c:v>107</c:v>
                </c:pt>
                <c:pt idx="23">
                  <c:v>131</c:v>
                </c:pt>
                <c:pt idx="24">
                  <c:v>163</c:v>
                </c:pt>
                <c:pt idx="25">
                  <c:v>133</c:v>
                </c:pt>
                <c:pt idx="26">
                  <c:v>90</c:v>
                </c:pt>
                <c:pt idx="27">
                  <c:v>88</c:v>
                </c:pt>
                <c:pt idx="28">
                  <c:v>57</c:v>
                </c:pt>
                <c:pt idx="29">
                  <c:v>83</c:v>
                </c:pt>
                <c:pt idx="30">
                  <c:v>108</c:v>
                </c:pt>
                <c:pt idx="31">
                  <c:v>120</c:v>
                </c:pt>
                <c:pt idx="32">
                  <c:v>162</c:v>
                </c:pt>
                <c:pt idx="33">
                  <c:v>141</c:v>
                </c:pt>
                <c:pt idx="34">
                  <c:v>99</c:v>
                </c:pt>
                <c:pt idx="35">
                  <c:v>79</c:v>
                </c:pt>
                <c:pt idx="36">
                  <c:v>65</c:v>
                </c:pt>
                <c:pt idx="37">
                  <c:v>80</c:v>
                </c:pt>
                <c:pt idx="38">
                  <c:v>105</c:v>
                </c:pt>
                <c:pt idx="39">
                  <c:v>122</c:v>
                </c:pt>
                <c:pt idx="40">
                  <c:v>164</c:v>
                </c:pt>
                <c:pt idx="41">
                  <c:v>143</c:v>
                </c:pt>
                <c:pt idx="42">
                  <c:v>81</c:v>
                </c:pt>
                <c:pt idx="43">
                  <c:v>82</c:v>
                </c:pt>
                <c:pt idx="44">
                  <c:v>69</c:v>
                </c:pt>
                <c:pt idx="45">
                  <c:v>81</c:v>
                </c:pt>
                <c:pt idx="46">
                  <c:v>116</c:v>
                </c:pt>
                <c:pt idx="47">
                  <c:v>126</c:v>
                </c:pt>
                <c:pt idx="48">
                  <c:v>164</c:v>
                </c:pt>
                <c:pt idx="49">
                  <c:v>141</c:v>
                </c:pt>
                <c:pt idx="50">
                  <c:v>88</c:v>
                </c:pt>
                <c:pt idx="51">
                  <c:v>81</c:v>
                </c:pt>
                <c:pt idx="52">
                  <c:v>48</c:v>
                </c:pt>
                <c:pt idx="53">
                  <c:v>74</c:v>
                </c:pt>
                <c:pt idx="54">
                  <c:v>97</c:v>
                </c:pt>
                <c:pt idx="55">
                  <c:v>124</c:v>
                </c:pt>
                <c:pt idx="56">
                  <c:v>180</c:v>
                </c:pt>
                <c:pt idx="57">
                  <c:v>156</c:v>
                </c:pt>
                <c:pt idx="58">
                  <c:v>95</c:v>
                </c:pt>
                <c:pt idx="59">
                  <c:v>86</c:v>
                </c:pt>
                <c:pt idx="60">
                  <c:v>53</c:v>
                </c:pt>
                <c:pt idx="61">
                  <c:v>68</c:v>
                </c:pt>
                <c:pt idx="62">
                  <c:v>102</c:v>
                </c:pt>
                <c:pt idx="63">
                  <c:v>118</c:v>
                </c:pt>
                <c:pt idx="64">
                  <c:v>167</c:v>
                </c:pt>
                <c:pt idx="65">
                  <c:v>158</c:v>
                </c:pt>
                <c:pt idx="66">
                  <c:v>97</c:v>
                </c:pt>
                <c:pt idx="67">
                  <c:v>83</c:v>
                </c:pt>
                <c:pt idx="68">
                  <c:v>53</c:v>
                </c:pt>
                <c:pt idx="69">
                  <c:v>82</c:v>
                </c:pt>
                <c:pt idx="70">
                  <c:v>101</c:v>
                </c:pt>
                <c:pt idx="71">
                  <c:v>115</c:v>
                </c:pt>
                <c:pt idx="72">
                  <c:v>158</c:v>
                </c:pt>
                <c:pt idx="73">
                  <c:v>152</c:v>
                </c:pt>
                <c:pt idx="74">
                  <c:v>92</c:v>
                </c:pt>
                <c:pt idx="75">
                  <c:v>90</c:v>
                </c:pt>
                <c:pt idx="76">
                  <c:v>69</c:v>
                </c:pt>
                <c:pt idx="77">
                  <c:v>81</c:v>
                </c:pt>
                <c:pt idx="78">
                  <c:v>98</c:v>
                </c:pt>
                <c:pt idx="79">
                  <c:v>111</c:v>
                </c:pt>
                <c:pt idx="80">
                  <c:v>167</c:v>
                </c:pt>
                <c:pt idx="81">
                  <c:v>143</c:v>
                </c:pt>
                <c:pt idx="82">
                  <c:v>86</c:v>
                </c:pt>
                <c:pt idx="83">
                  <c:v>89</c:v>
                </c:pt>
                <c:pt idx="84">
                  <c:v>60</c:v>
                </c:pt>
                <c:pt idx="85">
                  <c:v>81</c:v>
                </c:pt>
                <c:pt idx="86">
                  <c:v>101</c:v>
                </c:pt>
                <c:pt idx="87">
                  <c:v>131</c:v>
                </c:pt>
                <c:pt idx="88">
                  <c:v>156</c:v>
                </c:pt>
                <c:pt idx="89">
                  <c:v>148</c:v>
                </c:pt>
                <c:pt idx="90">
                  <c:v>88</c:v>
                </c:pt>
                <c:pt idx="91">
                  <c:v>82</c:v>
                </c:pt>
                <c:pt idx="92">
                  <c:v>59</c:v>
                </c:pt>
                <c:pt idx="93">
                  <c:v>85</c:v>
                </c:pt>
                <c:pt idx="94">
                  <c:v>107</c:v>
                </c:pt>
                <c:pt idx="95">
                  <c:v>115</c:v>
                </c:pt>
                <c:pt idx="96">
                  <c:v>163</c:v>
                </c:pt>
                <c:pt idx="97">
                  <c:v>156</c:v>
                </c:pt>
                <c:pt idx="98">
                  <c:v>89</c:v>
                </c:pt>
                <c:pt idx="99">
                  <c:v>81</c:v>
                </c:pt>
                <c:pt idx="100">
                  <c:v>60</c:v>
                </c:pt>
                <c:pt idx="101">
                  <c:v>79</c:v>
                </c:pt>
                <c:pt idx="102">
                  <c:v>87</c:v>
                </c:pt>
                <c:pt idx="103">
                  <c:v>117</c:v>
                </c:pt>
                <c:pt idx="104">
                  <c:v>167</c:v>
                </c:pt>
                <c:pt idx="105">
                  <c:v>165</c:v>
                </c:pt>
                <c:pt idx="106">
                  <c:v>99</c:v>
                </c:pt>
                <c:pt idx="107">
                  <c:v>95</c:v>
                </c:pt>
                <c:pt idx="108">
                  <c:v>53</c:v>
                </c:pt>
                <c:pt idx="109">
                  <c:v>69</c:v>
                </c:pt>
                <c:pt idx="110">
                  <c:v>95</c:v>
                </c:pt>
                <c:pt idx="111">
                  <c:v>116</c:v>
                </c:pt>
                <c:pt idx="112">
                  <c:v>157</c:v>
                </c:pt>
                <c:pt idx="113">
                  <c:v>165</c:v>
                </c:pt>
                <c:pt idx="114">
                  <c:v>92</c:v>
                </c:pt>
                <c:pt idx="115">
                  <c:v>83</c:v>
                </c:pt>
                <c:pt idx="116">
                  <c:v>65</c:v>
                </c:pt>
                <c:pt idx="117">
                  <c:v>75</c:v>
                </c:pt>
                <c:pt idx="118">
                  <c:v>99</c:v>
                </c:pt>
                <c:pt idx="119">
                  <c:v>119</c:v>
                </c:pt>
                <c:pt idx="120">
                  <c:v>158</c:v>
                </c:pt>
                <c:pt idx="121">
                  <c:v>162</c:v>
                </c:pt>
                <c:pt idx="122">
                  <c:v>90</c:v>
                </c:pt>
                <c:pt idx="123">
                  <c:v>90</c:v>
                </c:pt>
                <c:pt idx="124">
                  <c:v>53</c:v>
                </c:pt>
                <c:pt idx="125">
                  <c:v>78</c:v>
                </c:pt>
                <c:pt idx="126">
                  <c:v>97</c:v>
                </c:pt>
                <c:pt idx="127">
                  <c:v>116</c:v>
                </c:pt>
                <c:pt idx="128">
                  <c:v>162</c:v>
                </c:pt>
                <c:pt idx="129">
                  <c:v>172</c:v>
                </c:pt>
                <c:pt idx="130">
                  <c:v>96</c:v>
                </c:pt>
                <c:pt idx="131">
                  <c:v>83</c:v>
                </c:pt>
                <c:pt idx="132">
                  <c:v>53</c:v>
                </c:pt>
                <c:pt idx="133">
                  <c:v>72</c:v>
                </c:pt>
                <c:pt idx="134">
                  <c:v>95</c:v>
                </c:pt>
                <c:pt idx="135">
                  <c:v>112</c:v>
                </c:pt>
                <c:pt idx="136">
                  <c:v>165</c:v>
                </c:pt>
                <c:pt idx="137">
                  <c:v>167</c:v>
                </c:pt>
                <c:pt idx="138">
                  <c:v>89</c:v>
                </c:pt>
                <c:pt idx="139">
                  <c:v>92</c:v>
                </c:pt>
                <c:pt idx="140">
                  <c:v>60</c:v>
                </c:pt>
                <c:pt idx="141">
                  <c:v>77</c:v>
                </c:pt>
                <c:pt idx="142">
                  <c:v>91</c:v>
                </c:pt>
                <c:pt idx="143">
                  <c:v>111</c:v>
                </c:pt>
                <c:pt idx="144">
                  <c:v>160</c:v>
                </c:pt>
                <c:pt idx="145">
                  <c:v>169</c:v>
                </c:pt>
                <c:pt idx="146">
                  <c:v>110</c:v>
                </c:pt>
                <c:pt idx="147">
                  <c:v>96</c:v>
                </c:pt>
                <c:pt idx="148">
                  <c:v>50</c:v>
                </c:pt>
                <c:pt idx="149">
                  <c:v>80</c:v>
                </c:pt>
                <c:pt idx="150">
                  <c:v>84</c:v>
                </c:pt>
                <c:pt idx="151">
                  <c:v>95</c:v>
                </c:pt>
                <c:pt idx="152">
                  <c:v>150</c:v>
                </c:pt>
                <c:pt idx="153">
                  <c:v>172</c:v>
                </c:pt>
                <c:pt idx="154">
                  <c:v>114</c:v>
                </c:pt>
                <c:pt idx="155">
                  <c:v>100</c:v>
                </c:pt>
                <c:pt idx="156">
                  <c:v>69</c:v>
                </c:pt>
                <c:pt idx="157">
                  <c:v>78</c:v>
                </c:pt>
                <c:pt idx="158">
                  <c:v>91</c:v>
                </c:pt>
                <c:pt idx="159">
                  <c:v>103</c:v>
                </c:pt>
                <c:pt idx="160">
                  <c:v>149</c:v>
                </c:pt>
                <c:pt idx="161">
                  <c:v>164</c:v>
                </c:pt>
                <c:pt idx="162">
                  <c:v>92</c:v>
                </c:pt>
                <c:pt idx="163">
                  <c:v>89</c:v>
                </c:pt>
                <c:pt idx="164">
                  <c:v>64</c:v>
                </c:pt>
                <c:pt idx="165">
                  <c:v>80</c:v>
                </c:pt>
                <c:pt idx="166">
                  <c:v>101</c:v>
                </c:pt>
                <c:pt idx="167">
                  <c:v>117</c:v>
                </c:pt>
                <c:pt idx="168">
                  <c:v>144</c:v>
                </c:pt>
                <c:pt idx="169">
                  <c:v>162</c:v>
                </c:pt>
                <c:pt idx="170">
                  <c:v>102</c:v>
                </c:pt>
                <c:pt idx="171">
                  <c:v>90</c:v>
                </c:pt>
                <c:pt idx="172">
                  <c:v>54</c:v>
                </c:pt>
                <c:pt idx="173">
                  <c:v>78</c:v>
                </c:pt>
                <c:pt idx="174">
                  <c:v>97</c:v>
                </c:pt>
                <c:pt idx="175">
                  <c:v>104</c:v>
                </c:pt>
                <c:pt idx="176">
                  <c:v>163</c:v>
                </c:pt>
                <c:pt idx="177">
                  <c:v>176</c:v>
                </c:pt>
                <c:pt idx="178">
                  <c:v>105</c:v>
                </c:pt>
                <c:pt idx="179">
                  <c:v>83</c:v>
                </c:pt>
                <c:pt idx="180">
                  <c:v>51</c:v>
                </c:pt>
                <c:pt idx="181">
                  <c:v>71</c:v>
                </c:pt>
                <c:pt idx="182">
                  <c:v>87</c:v>
                </c:pt>
                <c:pt idx="183">
                  <c:v>116</c:v>
                </c:pt>
                <c:pt idx="184">
                  <c:v>150</c:v>
                </c:pt>
                <c:pt idx="185">
                  <c:v>173</c:v>
                </c:pt>
                <c:pt idx="186">
                  <c:v>104</c:v>
                </c:pt>
                <c:pt idx="187">
                  <c:v>96</c:v>
                </c:pt>
                <c:pt idx="188">
                  <c:v>65</c:v>
                </c:pt>
                <c:pt idx="189">
                  <c:v>73</c:v>
                </c:pt>
                <c:pt idx="190">
                  <c:v>97</c:v>
                </c:pt>
                <c:pt idx="191">
                  <c:v>103</c:v>
                </c:pt>
                <c:pt idx="192">
                  <c:v>146</c:v>
                </c:pt>
                <c:pt idx="193">
                  <c:v>164</c:v>
                </c:pt>
                <c:pt idx="194">
                  <c:v>101</c:v>
                </c:pt>
                <c:pt idx="195">
                  <c:v>94</c:v>
                </c:pt>
                <c:pt idx="196">
                  <c:v>64</c:v>
                </c:pt>
                <c:pt idx="197">
                  <c:v>78</c:v>
                </c:pt>
                <c:pt idx="198">
                  <c:v>84</c:v>
                </c:pt>
                <c:pt idx="199">
                  <c:v>103</c:v>
                </c:pt>
              </c:numCache>
            </c:numRef>
          </c:val>
          <c:smooth val="0"/>
        </c:ser>
        <c:ser>
          <c:idx val="1"/>
          <c:order val="1"/>
          <c:tx>
            <c:v>ウイルス２</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hasImmunity!$C$4802:$C$5001</c:f>
              <c:numCache>
                <c:formatCode>General</c:formatCode>
                <c:ptCount val="200"/>
                <c:pt idx="0">
                  <c:v>57</c:v>
                </c:pt>
                <c:pt idx="1">
                  <c:v>83</c:v>
                </c:pt>
                <c:pt idx="2">
                  <c:v>107</c:v>
                </c:pt>
                <c:pt idx="3">
                  <c:v>127</c:v>
                </c:pt>
                <c:pt idx="4">
                  <c:v>168</c:v>
                </c:pt>
                <c:pt idx="5">
                  <c:v>140</c:v>
                </c:pt>
                <c:pt idx="6">
                  <c:v>96</c:v>
                </c:pt>
                <c:pt idx="7">
                  <c:v>73</c:v>
                </c:pt>
                <c:pt idx="8">
                  <c:v>64</c:v>
                </c:pt>
                <c:pt idx="9">
                  <c:v>77</c:v>
                </c:pt>
                <c:pt idx="10">
                  <c:v>100</c:v>
                </c:pt>
                <c:pt idx="11">
                  <c:v>128</c:v>
                </c:pt>
                <c:pt idx="12">
                  <c:v>162</c:v>
                </c:pt>
                <c:pt idx="13">
                  <c:v>147</c:v>
                </c:pt>
                <c:pt idx="14">
                  <c:v>93</c:v>
                </c:pt>
                <c:pt idx="15">
                  <c:v>88</c:v>
                </c:pt>
                <c:pt idx="16">
                  <c:v>65</c:v>
                </c:pt>
                <c:pt idx="17">
                  <c:v>80</c:v>
                </c:pt>
                <c:pt idx="18">
                  <c:v>87</c:v>
                </c:pt>
                <c:pt idx="19">
                  <c:v>119</c:v>
                </c:pt>
                <c:pt idx="20">
                  <c:v>169</c:v>
                </c:pt>
                <c:pt idx="21">
                  <c:v>149</c:v>
                </c:pt>
                <c:pt idx="22">
                  <c:v>95</c:v>
                </c:pt>
                <c:pt idx="23">
                  <c:v>84</c:v>
                </c:pt>
                <c:pt idx="24">
                  <c:v>66</c:v>
                </c:pt>
                <c:pt idx="25">
                  <c:v>74</c:v>
                </c:pt>
                <c:pt idx="26">
                  <c:v>96</c:v>
                </c:pt>
                <c:pt idx="27">
                  <c:v>117</c:v>
                </c:pt>
                <c:pt idx="28">
                  <c:v>169</c:v>
                </c:pt>
                <c:pt idx="29">
                  <c:v>147</c:v>
                </c:pt>
                <c:pt idx="30">
                  <c:v>99</c:v>
                </c:pt>
                <c:pt idx="31">
                  <c:v>88</c:v>
                </c:pt>
                <c:pt idx="32">
                  <c:v>59</c:v>
                </c:pt>
                <c:pt idx="33">
                  <c:v>69</c:v>
                </c:pt>
                <c:pt idx="34">
                  <c:v>93</c:v>
                </c:pt>
                <c:pt idx="35">
                  <c:v>131</c:v>
                </c:pt>
                <c:pt idx="36">
                  <c:v>164</c:v>
                </c:pt>
                <c:pt idx="37">
                  <c:v>147</c:v>
                </c:pt>
                <c:pt idx="38">
                  <c:v>105</c:v>
                </c:pt>
                <c:pt idx="39">
                  <c:v>81</c:v>
                </c:pt>
                <c:pt idx="40">
                  <c:v>65</c:v>
                </c:pt>
                <c:pt idx="41">
                  <c:v>79</c:v>
                </c:pt>
                <c:pt idx="42">
                  <c:v>94</c:v>
                </c:pt>
                <c:pt idx="43">
                  <c:v>107</c:v>
                </c:pt>
                <c:pt idx="44">
                  <c:v>164</c:v>
                </c:pt>
                <c:pt idx="45">
                  <c:v>152</c:v>
                </c:pt>
                <c:pt idx="46">
                  <c:v>93</c:v>
                </c:pt>
                <c:pt idx="47">
                  <c:v>82</c:v>
                </c:pt>
                <c:pt idx="48">
                  <c:v>68</c:v>
                </c:pt>
                <c:pt idx="49">
                  <c:v>77</c:v>
                </c:pt>
                <c:pt idx="50">
                  <c:v>96</c:v>
                </c:pt>
                <c:pt idx="51">
                  <c:v>121</c:v>
                </c:pt>
                <c:pt idx="52">
                  <c:v>166</c:v>
                </c:pt>
                <c:pt idx="53">
                  <c:v>149</c:v>
                </c:pt>
                <c:pt idx="54">
                  <c:v>92</c:v>
                </c:pt>
                <c:pt idx="55">
                  <c:v>90</c:v>
                </c:pt>
                <c:pt idx="56">
                  <c:v>67</c:v>
                </c:pt>
                <c:pt idx="57">
                  <c:v>78</c:v>
                </c:pt>
                <c:pt idx="58">
                  <c:v>94</c:v>
                </c:pt>
                <c:pt idx="59">
                  <c:v>115</c:v>
                </c:pt>
                <c:pt idx="60">
                  <c:v>155</c:v>
                </c:pt>
                <c:pt idx="61">
                  <c:v>149</c:v>
                </c:pt>
                <c:pt idx="62">
                  <c:v>97</c:v>
                </c:pt>
                <c:pt idx="63">
                  <c:v>86</c:v>
                </c:pt>
                <c:pt idx="64">
                  <c:v>67</c:v>
                </c:pt>
                <c:pt idx="65">
                  <c:v>80</c:v>
                </c:pt>
                <c:pt idx="66">
                  <c:v>99</c:v>
                </c:pt>
                <c:pt idx="67">
                  <c:v>116</c:v>
                </c:pt>
                <c:pt idx="68">
                  <c:v>166</c:v>
                </c:pt>
                <c:pt idx="69">
                  <c:v>154</c:v>
                </c:pt>
                <c:pt idx="70">
                  <c:v>90</c:v>
                </c:pt>
                <c:pt idx="71">
                  <c:v>87</c:v>
                </c:pt>
                <c:pt idx="72">
                  <c:v>59</c:v>
                </c:pt>
                <c:pt idx="73">
                  <c:v>74</c:v>
                </c:pt>
                <c:pt idx="74">
                  <c:v>93</c:v>
                </c:pt>
                <c:pt idx="75">
                  <c:v>114</c:v>
                </c:pt>
                <c:pt idx="76">
                  <c:v>172</c:v>
                </c:pt>
                <c:pt idx="77">
                  <c:v>163</c:v>
                </c:pt>
                <c:pt idx="78">
                  <c:v>94</c:v>
                </c:pt>
                <c:pt idx="79">
                  <c:v>85</c:v>
                </c:pt>
                <c:pt idx="80">
                  <c:v>59</c:v>
                </c:pt>
                <c:pt idx="81">
                  <c:v>73</c:v>
                </c:pt>
                <c:pt idx="82">
                  <c:v>84</c:v>
                </c:pt>
                <c:pt idx="83">
                  <c:v>123</c:v>
                </c:pt>
                <c:pt idx="84">
                  <c:v>167</c:v>
                </c:pt>
                <c:pt idx="85">
                  <c:v>158</c:v>
                </c:pt>
                <c:pt idx="86">
                  <c:v>105</c:v>
                </c:pt>
                <c:pt idx="87">
                  <c:v>80</c:v>
                </c:pt>
                <c:pt idx="88">
                  <c:v>61</c:v>
                </c:pt>
                <c:pt idx="89">
                  <c:v>74</c:v>
                </c:pt>
                <c:pt idx="90">
                  <c:v>84</c:v>
                </c:pt>
                <c:pt idx="91">
                  <c:v>117</c:v>
                </c:pt>
                <c:pt idx="92">
                  <c:v>164</c:v>
                </c:pt>
                <c:pt idx="93">
                  <c:v>162</c:v>
                </c:pt>
                <c:pt idx="94">
                  <c:v>97</c:v>
                </c:pt>
                <c:pt idx="95">
                  <c:v>92</c:v>
                </c:pt>
                <c:pt idx="96">
                  <c:v>58</c:v>
                </c:pt>
                <c:pt idx="97">
                  <c:v>71</c:v>
                </c:pt>
                <c:pt idx="98">
                  <c:v>86</c:v>
                </c:pt>
                <c:pt idx="99">
                  <c:v>119</c:v>
                </c:pt>
                <c:pt idx="100">
                  <c:v>166</c:v>
                </c:pt>
                <c:pt idx="101">
                  <c:v>171</c:v>
                </c:pt>
                <c:pt idx="102">
                  <c:v>97</c:v>
                </c:pt>
                <c:pt idx="103">
                  <c:v>81</c:v>
                </c:pt>
                <c:pt idx="104">
                  <c:v>66</c:v>
                </c:pt>
                <c:pt idx="105">
                  <c:v>71</c:v>
                </c:pt>
                <c:pt idx="106">
                  <c:v>82</c:v>
                </c:pt>
                <c:pt idx="107">
                  <c:v>110</c:v>
                </c:pt>
                <c:pt idx="108">
                  <c:v>159</c:v>
                </c:pt>
                <c:pt idx="109">
                  <c:v>164</c:v>
                </c:pt>
                <c:pt idx="110">
                  <c:v>100</c:v>
                </c:pt>
                <c:pt idx="111">
                  <c:v>99</c:v>
                </c:pt>
                <c:pt idx="112">
                  <c:v>66</c:v>
                </c:pt>
                <c:pt idx="113">
                  <c:v>73</c:v>
                </c:pt>
                <c:pt idx="114">
                  <c:v>86</c:v>
                </c:pt>
                <c:pt idx="115">
                  <c:v>114</c:v>
                </c:pt>
                <c:pt idx="116">
                  <c:v>152</c:v>
                </c:pt>
                <c:pt idx="117">
                  <c:v>163</c:v>
                </c:pt>
                <c:pt idx="118">
                  <c:v>99</c:v>
                </c:pt>
                <c:pt idx="119">
                  <c:v>91</c:v>
                </c:pt>
                <c:pt idx="120">
                  <c:v>65</c:v>
                </c:pt>
                <c:pt idx="121">
                  <c:v>78</c:v>
                </c:pt>
                <c:pt idx="122">
                  <c:v>89</c:v>
                </c:pt>
                <c:pt idx="123">
                  <c:v>104</c:v>
                </c:pt>
                <c:pt idx="124">
                  <c:v>159</c:v>
                </c:pt>
                <c:pt idx="125">
                  <c:v>177</c:v>
                </c:pt>
                <c:pt idx="126">
                  <c:v>96</c:v>
                </c:pt>
                <c:pt idx="127">
                  <c:v>89</c:v>
                </c:pt>
                <c:pt idx="128">
                  <c:v>68</c:v>
                </c:pt>
                <c:pt idx="129">
                  <c:v>73</c:v>
                </c:pt>
                <c:pt idx="130">
                  <c:v>77</c:v>
                </c:pt>
                <c:pt idx="131">
                  <c:v>107</c:v>
                </c:pt>
                <c:pt idx="132">
                  <c:v>162</c:v>
                </c:pt>
                <c:pt idx="133">
                  <c:v>169</c:v>
                </c:pt>
                <c:pt idx="134">
                  <c:v>106</c:v>
                </c:pt>
                <c:pt idx="135">
                  <c:v>92</c:v>
                </c:pt>
                <c:pt idx="136">
                  <c:v>67</c:v>
                </c:pt>
                <c:pt idx="137">
                  <c:v>75</c:v>
                </c:pt>
                <c:pt idx="138">
                  <c:v>83</c:v>
                </c:pt>
                <c:pt idx="139">
                  <c:v>107</c:v>
                </c:pt>
                <c:pt idx="140">
                  <c:v>155</c:v>
                </c:pt>
                <c:pt idx="141">
                  <c:v>169</c:v>
                </c:pt>
                <c:pt idx="142">
                  <c:v>99</c:v>
                </c:pt>
                <c:pt idx="143">
                  <c:v>94</c:v>
                </c:pt>
                <c:pt idx="144">
                  <c:v>52</c:v>
                </c:pt>
                <c:pt idx="145">
                  <c:v>71</c:v>
                </c:pt>
                <c:pt idx="146">
                  <c:v>91</c:v>
                </c:pt>
                <c:pt idx="147">
                  <c:v>109</c:v>
                </c:pt>
                <c:pt idx="148">
                  <c:v>164</c:v>
                </c:pt>
                <c:pt idx="149">
                  <c:v>173</c:v>
                </c:pt>
                <c:pt idx="150">
                  <c:v>112</c:v>
                </c:pt>
                <c:pt idx="151">
                  <c:v>85</c:v>
                </c:pt>
                <c:pt idx="152">
                  <c:v>56</c:v>
                </c:pt>
                <c:pt idx="153">
                  <c:v>70</c:v>
                </c:pt>
                <c:pt idx="154">
                  <c:v>83</c:v>
                </c:pt>
                <c:pt idx="155">
                  <c:v>108</c:v>
                </c:pt>
                <c:pt idx="156">
                  <c:v>156</c:v>
                </c:pt>
                <c:pt idx="157">
                  <c:v>176</c:v>
                </c:pt>
                <c:pt idx="158">
                  <c:v>104</c:v>
                </c:pt>
                <c:pt idx="159">
                  <c:v>88</c:v>
                </c:pt>
                <c:pt idx="160">
                  <c:v>64</c:v>
                </c:pt>
                <c:pt idx="161">
                  <c:v>75</c:v>
                </c:pt>
                <c:pt idx="162">
                  <c:v>79</c:v>
                </c:pt>
                <c:pt idx="163">
                  <c:v>103</c:v>
                </c:pt>
                <c:pt idx="164">
                  <c:v>158</c:v>
                </c:pt>
                <c:pt idx="165">
                  <c:v>177</c:v>
                </c:pt>
                <c:pt idx="166">
                  <c:v>111</c:v>
                </c:pt>
                <c:pt idx="167">
                  <c:v>91</c:v>
                </c:pt>
                <c:pt idx="168">
                  <c:v>65</c:v>
                </c:pt>
                <c:pt idx="169">
                  <c:v>67</c:v>
                </c:pt>
                <c:pt idx="170">
                  <c:v>83</c:v>
                </c:pt>
                <c:pt idx="171">
                  <c:v>99</c:v>
                </c:pt>
                <c:pt idx="172">
                  <c:v>149</c:v>
                </c:pt>
                <c:pt idx="173">
                  <c:v>172</c:v>
                </c:pt>
                <c:pt idx="174">
                  <c:v>114</c:v>
                </c:pt>
                <c:pt idx="175">
                  <c:v>98</c:v>
                </c:pt>
                <c:pt idx="176">
                  <c:v>65</c:v>
                </c:pt>
                <c:pt idx="177">
                  <c:v>73</c:v>
                </c:pt>
                <c:pt idx="178">
                  <c:v>79</c:v>
                </c:pt>
                <c:pt idx="179">
                  <c:v>106</c:v>
                </c:pt>
                <c:pt idx="180">
                  <c:v>140</c:v>
                </c:pt>
                <c:pt idx="181">
                  <c:v>178</c:v>
                </c:pt>
                <c:pt idx="182">
                  <c:v>121</c:v>
                </c:pt>
                <c:pt idx="183">
                  <c:v>94</c:v>
                </c:pt>
                <c:pt idx="184">
                  <c:v>75</c:v>
                </c:pt>
                <c:pt idx="185">
                  <c:v>73</c:v>
                </c:pt>
                <c:pt idx="186">
                  <c:v>80</c:v>
                </c:pt>
                <c:pt idx="187">
                  <c:v>91</c:v>
                </c:pt>
                <c:pt idx="188">
                  <c:v>149</c:v>
                </c:pt>
                <c:pt idx="189">
                  <c:v>173</c:v>
                </c:pt>
                <c:pt idx="190">
                  <c:v>107</c:v>
                </c:pt>
                <c:pt idx="191">
                  <c:v>103</c:v>
                </c:pt>
                <c:pt idx="192">
                  <c:v>69</c:v>
                </c:pt>
                <c:pt idx="193">
                  <c:v>68</c:v>
                </c:pt>
                <c:pt idx="194">
                  <c:v>82</c:v>
                </c:pt>
                <c:pt idx="195">
                  <c:v>105</c:v>
                </c:pt>
                <c:pt idx="196">
                  <c:v>153</c:v>
                </c:pt>
                <c:pt idx="197">
                  <c:v>177</c:v>
                </c:pt>
                <c:pt idx="198">
                  <c:v>110</c:v>
                </c:pt>
                <c:pt idx="199">
                  <c:v>94</c:v>
                </c:pt>
              </c:numCache>
            </c:numRef>
          </c:val>
          <c:smooth val="0"/>
        </c:ser>
        <c:ser>
          <c:idx val="2"/>
          <c:order val="2"/>
          <c:tx>
            <c:v>全ウイルス</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hasImmunity!$D$4802:$D$5001</c:f>
              <c:numCache>
                <c:formatCode>General</c:formatCode>
                <c:ptCount val="2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numCache>
            </c:numRef>
          </c:val>
          <c:smooth val="0"/>
        </c:ser>
        <c:dLbls>
          <c:showLegendKey val="0"/>
          <c:showVal val="0"/>
          <c:showCatName val="0"/>
          <c:showSerName val="0"/>
          <c:showPercent val="0"/>
          <c:showBubbleSize val="0"/>
        </c:dLbls>
        <c:marker val="1"/>
        <c:smooth val="0"/>
        <c:axId val="172114304"/>
        <c:axId val="172116608"/>
      </c:lineChart>
      <c:catAx>
        <c:axId val="172114304"/>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crossAx val="172116608"/>
        <c:crosses val="autoZero"/>
        <c:auto val="1"/>
        <c:lblAlgn val="ctr"/>
        <c:lblOffset val="100"/>
        <c:tickLblSkip val="10"/>
        <c:tickMarkSkip val="10"/>
        <c:noMultiLvlLbl val="0"/>
      </c:catAx>
      <c:valAx>
        <c:axId val="172116608"/>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72114304"/>
        <c:crossesAt val="1"/>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2800" b="1" i="0" u="none" strike="noStrike" kern="1200" baseline="0">
                <a:solidFill>
                  <a:schemeClr val="tx1">
                    <a:lumMod val="65000"/>
                    <a:lumOff val="35000"/>
                  </a:schemeClr>
                </a:solidFill>
                <a:latin typeface="+mn-lt"/>
                <a:ea typeface="+mn-ea"/>
                <a:cs typeface="+mn-cs"/>
              </a:defRPr>
            </a:pPr>
            <a:r>
              <a:rPr lang="ja-JP" sz="2800"/>
              <a:t>各ウイルスに対する免疫獲得者数</a:t>
            </a:r>
            <a:endParaRPr lang="en-US" sz="2800"/>
          </a:p>
        </c:rich>
      </c:tx>
      <c:layout/>
      <c:overlay val="0"/>
      <c:spPr>
        <a:noFill/>
        <a:ln>
          <a:noFill/>
        </a:ln>
        <a:effectLst/>
      </c:spPr>
    </c:title>
    <c:autoTitleDeleted val="0"/>
    <c:plotArea>
      <c:layout/>
      <c:lineChart>
        <c:grouping val="standard"/>
        <c:varyColors val="0"/>
        <c:ser>
          <c:idx val="0"/>
          <c:order val="0"/>
          <c:tx>
            <c:strRef>
              <c:f>hasImmunity!$B$1</c:f>
              <c:strCache>
                <c:ptCount val="1"/>
                <c:pt idx="0">
                  <c:v>v_0</c:v>
                </c:pt>
              </c:strCache>
            </c:strRef>
          </c:tx>
          <c:spPr>
            <a:ln w="34925" cap="rnd">
              <a:solidFill>
                <a:schemeClr val="accent1"/>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hasImmunity!$B$2:$B$300</c:f>
              <c:numCache>
                <c:formatCode>General</c:formatCode>
                <c:ptCount val="299"/>
                <c:pt idx="0">
                  <c:v>34</c:v>
                </c:pt>
                <c:pt idx="1">
                  <c:v>253</c:v>
                </c:pt>
                <c:pt idx="2">
                  <c:v>967</c:v>
                </c:pt>
                <c:pt idx="3">
                  <c:v>2001</c:v>
                </c:pt>
                <c:pt idx="4">
                  <c:v>2610</c:v>
                </c:pt>
                <c:pt idx="5">
                  <c:v>2801</c:v>
                </c:pt>
                <c:pt idx="6">
                  <c:v>2825</c:v>
                </c:pt>
                <c:pt idx="7">
                  <c:v>2835</c:v>
                </c:pt>
                <c:pt idx="8">
                  <c:v>2905</c:v>
                </c:pt>
                <c:pt idx="9">
                  <c:v>2948</c:v>
                </c:pt>
                <c:pt idx="10">
                  <c:v>3010</c:v>
                </c:pt>
                <c:pt idx="11">
                  <c:v>3195</c:v>
                </c:pt>
                <c:pt idx="12">
                  <c:v>3378</c:v>
                </c:pt>
                <c:pt idx="13">
                  <c:v>3596</c:v>
                </c:pt>
                <c:pt idx="14">
                  <c:v>3750</c:v>
                </c:pt>
                <c:pt idx="15">
                  <c:v>3821</c:v>
                </c:pt>
                <c:pt idx="16">
                  <c:v>3829</c:v>
                </c:pt>
                <c:pt idx="17">
                  <c:v>3880</c:v>
                </c:pt>
                <c:pt idx="18">
                  <c:v>3824</c:v>
                </c:pt>
                <c:pt idx="19">
                  <c:v>3781</c:v>
                </c:pt>
                <c:pt idx="20">
                  <c:v>3769</c:v>
                </c:pt>
                <c:pt idx="21">
                  <c:v>3791</c:v>
                </c:pt>
                <c:pt idx="22">
                  <c:v>3796</c:v>
                </c:pt>
                <c:pt idx="23">
                  <c:v>3804</c:v>
                </c:pt>
                <c:pt idx="24">
                  <c:v>3907</c:v>
                </c:pt>
                <c:pt idx="25">
                  <c:v>3957</c:v>
                </c:pt>
                <c:pt idx="26">
                  <c:v>4006</c:v>
                </c:pt>
                <c:pt idx="27">
                  <c:v>4020</c:v>
                </c:pt>
                <c:pt idx="28">
                  <c:v>4030</c:v>
                </c:pt>
                <c:pt idx="29">
                  <c:v>4006</c:v>
                </c:pt>
                <c:pt idx="30">
                  <c:v>3993</c:v>
                </c:pt>
                <c:pt idx="31">
                  <c:v>3989</c:v>
                </c:pt>
                <c:pt idx="32">
                  <c:v>4028</c:v>
                </c:pt>
                <c:pt idx="33">
                  <c:v>4044</c:v>
                </c:pt>
                <c:pt idx="34">
                  <c:v>4066</c:v>
                </c:pt>
                <c:pt idx="35">
                  <c:v>4083</c:v>
                </c:pt>
                <c:pt idx="36">
                  <c:v>4095</c:v>
                </c:pt>
                <c:pt idx="37">
                  <c:v>4108</c:v>
                </c:pt>
                <c:pt idx="38">
                  <c:v>4222</c:v>
                </c:pt>
                <c:pt idx="39">
                  <c:v>4233</c:v>
                </c:pt>
                <c:pt idx="40">
                  <c:v>4253</c:v>
                </c:pt>
                <c:pt idx="41">
                  <c:v>4317</c:v>
                </c:pt>
                <c:pt idx="42">
                  <c:v>4434</c:v>
                </c:pt>
                <c:pt idx="43">
                  <c:v>4432</c:v>
                </c:pt>
                <c:pt idx="44">
                  <c:v>4499</c:v>
                </c:pt>
                <c:pt idx="45">
                  <c:v>4497</c:v>
                </c:pt>
                <c:pt idx="46">
                  <c:v>4530</c:v>
                </c:pt>
                <c:pt idx="47">
                  <c:v>4540</c:v>
                </c:pt>
                <c:pt idx="48">
                  <c:v>4550</c:v>
                </c:pt>
                <c:pt idx="49">
                  <c:v>4583</c:v>
                </c:pt>
                <c:pt idx="50">
                  <c:v>4593</c:v>
                </c:pt>
                <c:pt idx="51">
                  <c:v>4622</c:v>
                </c:pt>
                <c:pt idx="52">
                  <c:v>4615</c:v>
                </c:pt>
                <c:pt idx="53">
                  <c:v>4662</c:v>
                </c:pt>
                <c:pt idx="54">
                  <c:v>4721</c:v>
                </c:pt>
                <c:pt idx="55">
                  <c:v>4746</c:v>
                </c:pt>
                <c:pt idx="56">
                  <c:v>4830</c:v>
                </c:pt>
                <c:pt idx="57">
                  <c:v>4846</c:v>
                </c:pt>
                <c:pt idx="58">
                  <c:v>4874</c:v>
                </c:pt>
                <c:pt idx="59">
                  <c:v>4896</c:v>
                </c:pt>
                <c:pt idx="60">
                  <c:v>4939</c:v>
                </c:pt>
                <c:pt idx="61">
                  <c:v>4903</c:v>
                </c:pt>
                <c:pt idx="62">
                  <c:v>5018</c:v>
                </c:pt>
                <c:pt idx="63">
                  <c:v>5076</c:v>
                </c:pt>
                <c:pt idx="64">
                  <c:v>5074</c:v>
                </c:pt>
                <c:pt idx="65">
                  <c:v>5109</c:v>
                </c:pt>
                <c:pt idx="66">
                  <c:v>5130</c:v>
                </c:pt>
                <c:pt idx="67">
                  <c:v>5166</c:v>
                </c:pt>
                <c:pt idx="68">
                  <c:v>5267</c:v>
                </c:pt>
                <c:pt idx="69">
                  <c:v>5333</c:v>
                </c:pt>
                <c:pt idx="70">
                  <c:v>5408</c:v>
                </c:pt>
                <c:pt idx="71">
                  <c:v>5520</c:v>
                </c:pt>
                <c:pt idx="72">
                  <c:v>5528</c:v>
                </c:pt>
                <c:pt idx="73">
                  <c:v>5526</c:v>
                </c:pt>
                <c:pt idx="74">
                  <c:v>5531</c:v>
                </c:pt>
                <c:pt idx="75">
                  <c:v>5547</c:v>
                </c:pt>
                <c:pt idx="76">
                  <c:v>5557</c:v>
                </c:pt>
                <c:pt idx="77">
                  <c:v>5600</c:v>
                </c:pt>
                <c:pt idx="78">
                  <c:v>5585</c:v>
                </c:pt>
                <c:pt idx="79">
                  <c:v>5565</c:v>
                </c:pt>
                <c:pt idx="80">
                  <c:v>5576</c:v>
                </c:pt>
                <c:pt idx="81">
                  <c:v>5592</c:v>
                </c:pt>
                <c:pt idx="82">
                  <c:v>5571</c:v>
                </c:pt>
                <c:pt idx="83">
                  <c:v>5581</c:v>
                </c:pt>
                <c:pt idx="84">
                  <c:v>5580</c:v>
                </c:pt>
                <c:pt idx="85">
                  <c:v>5542</c:v>
                </c:pt>
                <c:pt idx="86">
                  <c:v>5605</c:v>
                </c:pt>
                <c:pt idx="87">
                  <c:v>5623</c:v>
                </c:pt>
                <c:pt idx="88">
                  <c:v>5654</c:v>
                </c:pt>
                <c:pt idx="89">
                  <c:v>5675</c:v>
                </c:pt>
                <c:pt idx="90">
                  <c:v>5714</c:v>
                </c:pt>
                <c:pt idx="91">
                  <c:v>5747</c:v>
                </c:pt>
                <c:pt idx="92">
                  <c:v>5733</c:v>
                </c:pt>
                <c:pt idx="93">
                  <c:v>5756</c:v>
                </c:pt>
                <c:pt idx="94">
                  <c:v>5738</c:v>
                </c:pt>
                <c:pt idx="95">
                  <c:v>5734</c:v>
                </c:pt>
                <c:pt idx="96">
                  <c:v>5756</c:v>
                </c:pt>
                <c:pt idx="97">
                  <c:v>5764</c:v>
                </c:pt>
                <c:pt idx="98">
                  <c:v>5787</c:v>
                </c:pt>
                <c:pt idx="99">
                  <c:v>5818</c:v>
                </c:pt>
                <c:pt idx="100">
                  <c:v>5828</c:v>
                </c:pt>
                <c:pt idx="101">
                  <c:v>5839</c:v>
                </c:pt>
                <c:pt idx="102">
                  <c:v>5824</c:v>
                </c:pt>
                <c:pt idx="103">
                  <c:v>5815</c:v>
                </c:pt>
                <c:pt idx="104">
                  <c:v>5783</c:v>
                </c:pt>
                <c:pt idx="105">
                  <c:v>5759</c:v>
                </c:pt>
                <c:pt idx="106">
                  <c:v>5692</c:v>
                </c:pt>
                <c:pt idx="107">
                  <c:v>5664</c:v>
                </c:pt>
                <c:pt idx="108">
                  <c:v>5655</c:v>
                </c:pt>
                <c:pt idx="109">
                  <c:v>5666</c:v>
                </c:pt>
                <c:pt idx="110">
                  <c:v>5667</c:v>
                </c:pt>
                <c:pt idx="111">
                  <c:v>5665</c:v>
                </c:pt>
                <c:pt idx="112">
                  <c:v>5647</c:v>
                </c:pt>
                <c:pt idx="113">
                  <c:v>5646</c:v>
                </c:pt>
                <c:pt idx="114">
                  <c:v>5649</c:v>
                </c:pt>
                <c:pt idx="115">
                  <c:v>5662</c:v>
                </c:pt>
                <c:pt idx="116">
                  <c:v>5642</c:v>
                </c:pt>
                <c:pt idx="117">
                  <c:v>5629</c:v>
                </c:pt>
                <c:pt idx="118">
                  <c:v>5595</c:v>
                </c:pt>
                <c:pt idx="119">
                  <c:v>5569</c:v>
                </c:pt>
                <c:pt idx="120">
                  <c:v>5564</c:v>
                </c:pt>
                <c:pt idx="121">
                  <c:v>5525</c:v>
                </c:pt>
                <c:pt idx="122">
                  <c:v>5499</c:v>
                </c:pt>
                <c:pt idx="123">
                  <c:v>5489</c:v>
                </c:pt>
                <c:pt idx="124">
                  <c:v>5448</c:v>
                </c:pt>
                <c:pt idx="125">
                  <c:v>5398</c:v>
                </c:pt>
                <c:pt idx="126">
                  <c:v>5380</c:v>
                </c:pt>
                <c:pt idx="127">
                  <c:v>5345</c:v>
                </c:pt>
                <c:pt idx="128">
                  <c:v>5316</c:v>
                </c:pt>
                <c:pt idx="129">
                  <c:v>5294</c:v>
                </c:pt>
                <c:pt idx="130">
                  <c:v>5238</c:v>
                </c:pt>
                <c:pt idx="131">
                  <c:v>5206</c:v>
                </c:pt>
                <c:pt idx="132">
                  <c:v>5172</c:v>
                </c:pt>
                <c:pt idx="133">
                  <c:v>5148</c:v>
                </c:pt>
                <c:pt idx="134">
                  <c:v>5143</c:v>
                </c:pt>
                <c:pt idx="135">
                  <c:v>5143</c:v>
                </c:pt>
                <c:pt idx="136">
                  <c:v>5150</c:v>
                </c:pt>
                <c:pt idx="137">
                  <c:v>5144</c:v>
                </c:pt>
                <c:pt idx="138">
                  <c:v>5139</c:v>
                </c:pt>
                <c:pt idx="139">
                  <c:v>5123</c:v>
                </c:pt>
                <c:pt idx="140">
                  <c:v>5110</c:v>
                </c:pt>
                <c:pt idx="141">
                  <c:v>5101</c:v>
                </c:pt>
                <c:pt idx="142">
                  <c:v>5085</c:v>
                </c:pt>
                <c:pt idx="143">
                  <c:v>5065</c:v>
                </c:pt>
                <c:pt idx="144">
                  <c:v>5066</c:v>
                </c:pt>
                <c:pt idx="145">
                  <c:v>5069</c:v>
                </c:pt>
                <c:pt idx="146">
                  <c:v>5080</c:v>
                </c:pt>
                <c:pt idx="147">
                  <c:v>5083</c:v>
                </c:pt>
                <c:pt idx="148">
                  <c:v>5081</c:v>
                </c:pt>
                <c:pt idx="149">
                  <c:v>5097</c:v>
                </c:pt>
                <c:pt idx="150">
                  <c:v>5111</c:v>
                </c:pt>
                <c:pt idx="151">
                  <c:v>5119</c:v>
                </c:pt>
                <c:pt idx="152">
                  <c:v>5117</c:v>
                </c:pt>
                <c:pt idx="153">
                  <c:v>5139</c:v>
                </c:pt>
                <c:pt idx="154">
                  <c:v>5140</c:v>
                </c:pt>
                <c:pt idx="155">
                  <c:v>5130</c:v>
                </c:pt>
                <c:pt idx="156">
                  <c:v>5128</c:v>
                </c:pt>
                <c:pt idx="157">
                  <c:v>5122</c:v>
                </c:pt>
                <c:pt idx="158">
                  <c:v>5105</c:v>
                </c:pt>
                <c:pt idx="159">
                  <c:v>5091</c:v>
                </c:pt>
                <c:pt idx="160">
                  <c:v>5088</c:v>
                </c:pt>
                <c:pt idx="161">
                  <c:v>5068</c:v>
                </c:pt>
                <c:pt idx="162">
                  <c:v>5055</c:v>
                </c:pt>
                <c:pt idx="163">
                  <c:v>5048</c:v>
                </c:pt>
                <c:pt idx="164">
                  <c:v>5036</c:v>
                </c:pt>
                <c:pt idx="165">
                  <c:v>5025</c:v>
                </c:pt>
                <c:pt idx="166">
                  <c:v>5023</c:v>
                </c:pt>
                <c:pt idx="167">
                  <c:v>5018</c:v>
                </c:pt>
                <c:pt idx="168">
                  <c:v>5015</c:v>
                </c:pt>
                <c:pt idx="169">
                  <c:v>5007</c:v>
                </c:pt>
                <c:pt idx="170">
                  <c:v>5006</c:v>
                </c:pt>
                <c:pt idx="171">
                  <c:v>4986</c:v>
                </c:pt>
                <c:pt idx="172">
                  <c:v>4968</c:v>
                </c:pt>
                <c:pt idx="173">
                  <c:v>4967</c:v>
                </c:pt>
                <c:pt idx="174">
                  <c:v>4958</c:v>
                </c:pt>
                <c:pt idx="175">
                  <c:v>4954</c:v>
                </c:pt>
                <c:pt idx="176">
                  <c:v>4942</c:v>
                </c:pt>
                <c:pt idx="177">
                  <c:v>4925</c:v>
                </c:pt>
                <c:pt idx="178">
                  <c:v>4914</c:v>
                </c:pt>
                <c:pt idx="179">
                  <c:v>4899</c:v>
                </c:pt>
                <c:pt idx="180">
                  <c:v>4888</c:v>
                </c:pt>
                <c:pt idx="181">
                  <c:v>4869</c:v>
                </c:pt>
                <c:pt idx="182">
                  <c:v>4853</c:v>
                </c:pt>
                <c:pt idx="183">
                  <c:v>4833</c:v>
                </c:pt>
                <c:pt idx="184">
                  <c:v>4818</c:v>
                </c:pt>
                <c:pt idx="185">
                  <c:v>4795</c:v>
                </c:pt>
                <c:pt idx="186">
                  <c:v>4777</c:v>
                </c:pt>
                <c:pt idx="187">
                  <c:v>4767</c:v>
                </c:pt>
                <c:pt idx="188">
                  <c:v>4752</c:v>
                </c:pt>
                <c:pt idx="189">
                  <c:v>4735</c:v>
                </c:pt>
                <c:pt idx="190">
                  <c:v>4723</c:v>
                </c:pt>
                <c:pt idx="191">
                  <c:v>4708</c:v>
                </c:pt>
                <c:pt idx="192">
                  <c:v>4702</c:v>
                </c:pt>
                <c:pt idx="193">
                  <c:v>4685</c:v>
                </c:pt>
                <c:pt idx="194">
                  <c:v>4665</c:v>
                </c:pt>
                <c:pt idx="195">
                  <c:v>4648</c:v>
                </c:pt>
                <c:pt idx="196">
                  <c:v>4640</c:v>
                </c:pt>
                <c:pt idx="197">
                  <c:v>4617</c:v>
                </c:pt>
                <c:pt idx="198">
                  <c:v>4605</c:v>
                </c:pt>
                <c:pt idx="199">
                  <c:v>4591</c:v>
                </c:pt>
                <c:pt idx="200">
                  <c:v>4584</c:v>
                </c:pt>
                <c:pt idx="201">
                  <c:v>4573</c:v>
                </c:pt>
                <c:pt idx="202">
                  <c:v>4565</c:v>
                </c:pt>
                <c:pt idx="203">
                  <c:v>4553</c:v>
                </c:pt>
                <c:pt idx="204">
                  <c:v>4542</c:v>
                </c:pt>
                <c:pt idx="205">
                  <c:v>4534</c:v>
                </c:pt>
                <c:pt idx="206">
                  <c:v>4527</c:v>
                </c:pt>
                <c:pt idx="207">
                  <c:v>4521</c:v>
                </c:pt>
                <c:pt idx="208">
                  <c:v>4512</c:v>
                </c:pt>
                <c:pt idx="209">
                  <c:v>4501</c:v>
                </c:pt>
                <c:pt idx="210">
                  <c:v>4489</c:v>
                </c:pt>
                <c:pt idx="211">
                  <c:v>4480</c:v>
                </c:pt>
                <c:pt idx="212">
                  <c:v>4471</c:v>
                </c:pt>
                <c:pt idx="213">
                  <c:v>4467</c:v>
                </c:pt>
                <c:pt idx="214">
                  <c:v>4460</c:v>
                </c:pt>
                <c:pt idx="215">
                  <c:v>4457</c:v>
                </c:pt>
                <c:pt idx="216">
                  <c:v>4451</c:v>
                </c:pt>
                <c:pt idx="217">
                  <c:v>4445</c:v>
                </c:pt>
                <c:pt idx="218">
                  <c:v>4435</c:v>
                </c:pt>
                <c:pt idx="219">
                  <c:v>4432</c:v>
                </c:pt>
                <c:pt idx="220">
                  <c:v>4428</c:v>
                </c:pt>
                <c:pt idx="221">
                  <c:v>4422</c:v>
                </c:pt>
                <c:pt idx="222">
                  <c:v>4416</c:v>
                </c:pt>
                <c:pt idx="223">
                  <c:v>4413</c:v>
                </c:pt>
                <c:pt idx="224">
                  <c:v>4409</c:v>
                </c:pt>
                <c:pt idx="225">
                  <c:v>4408</c:v>
                </c:pt>
                <c:pt idx="226">
                  <c:v>4404</c:v>
                </c:pt>
                <c:pt idx="227">
                  <c:v>4401</c:v>
                </c:pt>
                <c:pt idx="228">
                  <c:v>4398</c:v>
                </c:pt>
                <c:pt idx="229">
                  <c:v>4394</c:v>
                </c:pt>
                <c:pt idx="230">
                  <c:v>4390</c:v>
                </c:pt>
                <c:pt idx="231">
                  <c:v>4388</c:v>
                </c:pt>
                <c:pt idx="232">
                  <c:v>4385</c:v>
                </c:pt>
                <c:pt idx="233">
                  <c:v>4381</c:v>
                </c:pt>
                <c:pt idx="234">
                  <c:v>4379</c:v>
                </c:pt>
                <c:pt idx="235">
                  <c:v>4376</c:v>
                </c:pt>
                <c:pt idx="236">
                  <c:v>4374</c:v>
                </c:pt>
                <c:pt idx="237">
                  <c:v>4370</c:v>
                </c:pt>
                <c:pt idx="238">
                  <c:v>4370</c:v>
                </c:pt>
                <c:pt idx="239">
                  <c:v>4369</c:v>
                </c:pt>
                <c:pt idx="240">
                  <c:v>4369</c:v>
                </c:pt>
                <c:pt idx="241">
                  <c:v>4369</c:v>
                </c:pt>
                <c:pt idx="242">
                  <c:v>4368</c:v>
                </c:pt>
                <c:pt idx="243">
                  <c:v>4365</c:v>
                </c:pt>
                <c:pt idx="244">
                  <c:v>4364</c:v>
                </c:pt>
                <c:pt idx="245">
                  <c:v>4363</c:v>
                </c:pt>
                <c:pt idx="246">
                  <c:v>4362</c:v>
                </c:pt>
                <c:pt idx="247">
                  <c:v>4360</c:v>
                </c:pt>
                <c:pt idx="248">
                  <c:v>4360</c:v>
                </c:pt>
                <c:pt idx="249">
                  <c:v>4359</c:v>
                </c:pt>
                <c:pt idx="250">
                  <c:v>4359</c:v>
                </c:pt>
                <c:pt idx="251">
                  <c:v>4359</c:v>
                </c:pt>
                <c:pt idx="252">
                  <c:v>4358</c:v>
                </c:pt>
                <c:pt idx="253">
                  <c:v>4357</c:v>
                </c:pt>
                <c:pt idx="254">
                  <c:v>4357</c:v>
                </c:pt>
                <c:pt idx="255">
                  <c:v>4357</c:v>
                </c:pt>
                <c:pt idx="256">
                  <c:v>4357</c:v>
                </c:pt>
                <c:pt idx="257">
                  <c:v>4357</c:v>
                </c:pt>
                <c:pt idx="258">
                  <c:v>4357</c:v>
                </c:pt>
                <c:pt idx="259">
                  <c:v>4357</c:v>
                </c:pt>
                <c:pt idx="260">
                  <c:v>4356</c:v>
                </c:pt>
                <c:pt idx="261">
                  <c:v>4355</c:v>
                </c:pt>
                <c:pt idx="262">
                  <c:v>4355</c:v>
                </c:pt>
                <c:pt idx="263">
                  <c:v>4355</c:v>
                </c:pt>
                <c:pt idx="264">
                  <c:v>4354</c:v>
                </c:pt>
                <c:pt idx="265">
                  <c:v>4354</c:v>
                </c:pt>
                <c:pt idx="266">
                  <c:v>4354</c:v>
                </c:pt>
                <c:pt idx="267">
                  <c:v>4354</c:v>
                </c:pt>
                <c:pt idx="268">
                  <c:v>4354</c:v>
                </c:pt>
                <c:pt idx="269">
                  <c:v>4354</c:v>
                </c:pt>
                <c:pt idx="270">
                  <c:v>4353</c:v>
                </c:pt>
                <c:pt idx="271">
                  <c:v>4353</c:v>
                </c:pt>
                <c:pt idx="272">
                  <c:v>4353</c:v>
                </c:pt>
                <c:pt idx="273">
                  <c:v>4353</c:v>
                </c:pt>
                <c:pt idx="274">
                  <c:v>4353</c:v>
                </c:pt>
                <c:pt idx="275">
                  <c:v>4352</c:v>
                </c:pt>
                <c:pt idx="276">
                  <c:v>4352</c:v>
                </c:pt>
                <c:pt idx="277">
                  <c:v>4352</c:v>
                </c:pt>
                <c:pt idx="278">
                  <c:v>4352</c:v>
                </c:pt>
                <c:pt idx="279">
                  <c:v>4352</c:v>
                </c:pt>
                <c:pt idx="280">
                  <c:v>4352</c:v>
                </c:pt>
                <c:pt idx="281">
                  <c:v>4352</c:v>
                </c:pt>
                <c:pt idx="282">
                  <c:v>4352</c:v>
                </c:pt>
                <c:pt idx="283">
                  <c:v>4352</c:v>
                </c:pt>
                <c:pt idx="284">
                  <c:v>4352</c:v>
                </c:pt>
                <c:pt idx="285">
                  <c:v>4352</c:v>
                </c:pt>
                <c:pt idx="286">
                  <c:v>4352</c:v>
                </c:pt>
                <c:pt idx="287">
                  <c:v>4352</c:v>
                </c:pt>
                <c:pt idx="288">
                  <c:v>4352</c:v>
                </c:pt>
                <c:pt idx="289">
                  <c:v>4352</c:v>
                </c:pt>
                <c:pt idx="290">
                  <c:v>4352</c:v>
                </c:pt>
                <c:pt idx="291">
                  <c:v>4352</c:v>
                </c:pt>
                <c:pt idx="292">
                  <c:v>4352</c:v>
                </c:pt>
                <c:pt idx="293">
                  <c:v>4352</c:v>
                </c:pt>
                <c:pt idx="294">
                  <c:v>4352</c:v>
                </c:pt>
                <c:pt idx="295">
                  <c:v>4352</c:v>
                </c:pt>
                <c:pt idx="296">
                  <c:v>4352</c:v>
                </c:pt>
                <c:pt idx="297">
                  <c:v>4352</c:v>
                </c:pt>
              </c:numCache>
            </c:numRef>
          </c:val>
          <c:smooth val="0"/>
        </c:ser>
        <c:ser>
          <c:idx val="1"/>
          <c:order val="1"/>
          <c:tx>
            <c:strRef>
              <c:f>hasImmunity!$C$1</c:f>
              <c:strCache>
                <c:ptCount val="1"/>
                <c:pt idx="0">
                  <c:v>v_1</c:v>
                </c:pt>
              </c:strCache>
            </c:strRef>
          </c:tx>
          <c:spPr>
            <a:ln w="34925" cap="rnd">
              <a:solidFill>
                <a:schemeClr val="accent2"/>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hasImmunity!$C$2:$C$300</c:f>
              <c:numCache>
                <c:formatCode>General</c:formatCode>
                <c:ptCount val="299"/>
                <c:pt idx="0">
                  <c:v>1</c:v>
                </c:pt>
                <c:pt idx="1">
                  <c:v>7</c:v>
                </c:pt>
                <c:pt idx="2">
                  <c:v>65</c:v>
                </c:pt>
                <c:pt idx="3">
                  <c:v>239</c:v>
                </c:pt>
                <c:pt idx="4">
                  <c:v>705</c:v>
                </c:pt>
                <c:pt idx="5">
                  <c:v>1218</c:v>
                </c:pt>
                <c:pt idx="6">
                  <c:v>1367</c:v>
                </c:pt>
                <c:pt idx="7">
                  <c:v>1505</c:v>
                </c:pt>
                <c:pt idx="8">
                  <c:v>1786</c:v>
                </c:pt>
                <c:pt idx="9">
                  <c:v>2021</c:v>
                </c:pt>
                <c:pt idx="10">
                  <c:v>2276</c:v>
                </c:pt>
                <c:pt idx="11">
                  <c:v>2368</c:v>
                </c:pt>
                <c:pt idx="12">
                  <c:v>2464</c:v>
                </c:pt>
                <c:pt idx="13">
                  <c:v>2390</c:v>
                </c:pt>
                <c:pt idx="14">
                  <c:v>2440</c:v>
                </c:pt>
                <c:pt idx="15">
                  <c:v>2418</c:v>
                </c:pt>
                <c:pt idx="16">
                  <c:v>2500</c:v>
                </c:pt>
                <c:pt idx="17">
                  <c:v>2581</c:v>
                </c:pt>
                <c:pt idx="18">
                  <c:v>2688</c:v>
                </c:pt>
                <c:pt idx="19">
                  <c:v>2787</c:v>
                </c:pt>
                <c:pt idx="20">
                  <c:v>2825</c:v>
                </c:pt>
                <c:pt idx="21">
                  <c:v>2878</c:v>
                </c:pt>
                <c:pt idx="22">
                  <c:v>2876</c:v>
                </c:pt>
                <c:pt idx="23">
                  <c:v>2875</c:v>
                </c:pt>
                <c:pt idx="24">
                  <c:v>2885</c:v>
                </c:pt>
                <c:pt idx="25">
                  <c:v>2913</c:v>
                </c:pt>
                <c:pt idx="26">
                  <c:v>2923</c:v>
                </c:pt>
                <c:pt idx="27">
                  <c:v>2926</c:v>
                </c:pt>
                <c:pt idx="28">
                  <c:v>2906</c:v>
                </c:pt>
                <c:pt idx="29">
                  <c:v>2977</c:v>
                </c:pt>
                <c:pt idx="30">
                  <c:v>2982</c:v>
                </c:pt>
                <c:pt idx="31">
                  <c:v>3020</c:v>
                </c:pt>
                <c:pt idx="32">
                  <c:v>3000</c:v>
                </c:pt>
                <c:pt idx="33">
                  <c:v>3060</c:v>
                </c:pt>
                <c:pt idx="34">
                  <c:v>3075</c:v>
                </c:pt>
                <c:pt idx="35">
                  <c:v>3164</c:v>
                </c:pt>
                <c:pt idx="36">
                  <c:v>3215</c:v>
                </c:pt>
                <c:pt idx="37">
                  <c:v>3273</c:v>
                </c:pt>
                <c:pt idx="38">
                  <c:v>3279</c:v>
                </c:pt>
                <c:pt idx="39">
                  <c:v>3296</c:v>
                </c:pt>
                <c:pt idx="40">
                  <c:v>3278</c:v>
                </c:pt>
                <c:pt idx="41">
                  <c:v>3337</c:v>
                </c:pt>
                <c:pt idx="42">
                  <c:v>3330</c:v>
                </c:pt>
                <c:pt idx="43">
                  <c:v>3336</c:v>
                </c:pt>
                <c:pt idx="44">
                  <c:v>3362</c:v>
                </c:pt>
                <c:pt idx="45">
                  <c:v>3436</c:v>
                </c:pt>
                <c:pt idx="46">
                  <c:v>3414</c:v>
                </c:pt>
                <c:pt idx="47">
                  <c:v>3473</c:v>
                </c:pt>
                <c:pt idx="48">
                  <c:v>3543</c:v>
                </c:pt>
                <c:pt idx="49">
                  <c:v>3538</c:v>
                </c:pt>
                <c:pt idx="50">
                  <c:v>3600</c:v>
                </c:pt>
                <c:pt idx="51">
                  <c:v>3662</c:v>
                </c:pt>
                <c:pt idx="52">
                  <c:v>3687</c:v>
                </c:pt>
                <c:pt idx="53">
                  <c:v>3721</c:v>
                </c:pt>
                <c:pt idx="54">
                  <c:v>3734</c:v>
                </c:pt>
                <c:pt idx="55">
                  <c:v>3785</c:v>
                </c:pt>
                <c:pt idx="56">
                  <c:v>3794</c:v>
                </c:pt>
                <c:pt idx="57">
                  <c:v>3835</c:v>
                </c:pt>
                <c:pt idx="58">
                  <c:v>3853</c:v>
                </c:pt>
                <c:pt idx="59">
                  <c:v>3890</c:v>
                </c:pt>
                <c:pt idx="60">
                  <c:v>3987</c:v>
                </c:pt>
                <c:pt idx="61">
                  <c:v>4047</c:v>
                </c:pt>
                <c:pt idx="62">
                  <c:v>4082</c:v>
                </c:pt>
                <c:pt idx="63">
                  <c:v>4149</c:v>
                </c:pt>
                <c:pt idx="64">
                  <c:v>4191</c:v>
                </c:pt>
                <c:pt idx="65">
                  <c:v>4279</c:v>
                </c:pt>
                <c:pt idx="66">
                  <c:v>4318</c:v>
                </c:pt>
                <c:pt idx="67">
                  <c:v>4327</c:v>
                </c:pt>
                <c:pt idx="68">
                  <c:v>4365</c:v>
                </c:pt>
                <c:pt idx="69">
                  <c:v>4355</c:v>
                </c:pt>
                <c:pt idx="70">
                  <c:v>4394</c:v>
                </c:pt>
                <c:pt idx="71">
                  <c:v>4415</c:v>
                </c:pt>
                <c:pt idx="72">
                  <c:v>4411</c:v>
                </c:pt>
                <c:pt idx="73">
                  <c:v>4499</c:v>
                </c:pt>
                <c:pt idx="74">
                  <c:v>4553</c:v>
                </c:pt>
                <c:pt idx="75">
                  <c:v>4614</c:v>
                </c:pt>
                <c:pt idx="76">
                  <c:v>4656</c:v>
                </c:pt>
                <c:pt idx="77">
                  <c:v>4739</c:v>
                </c:pt>
                <c:pt idx="78">
                  <c:v>4764</c:v>
                </c:pt>
                <c:pt idx="79">
                  <c:v>4780</c:v>
                </c:pt>
                <c:pt idx="80">
                  <c:v>4798</c:v>
                </c:pt>
                <c:pt idx="81">
                  <c:v>4813</c:v>
                </c:pt>
                <c:pt idx="82">
                  <c:v>4868</c:v>
                </c:pt>
                <c:pt idx="83">
                  <c:v>4922</c:v>
                </c:pt>
                <c:pt idx="84">
                  <c:v>4980</c:v>
                </c:pt>
                <c:pt idx="85">
                  <c:v>5051</c:v>
                </c:pt>
                <c:pt idx="86">
                  <c:v>5007</c:v>
                </c:pt>
                <c:pt idx="87">
                  <c:v>5046</c:v>
                </c:pt>
                <c:pt idx="88">
                  <c:v>5016</c:v>
                </c:pt>
                <c:pt idx="89">
                  <c:v>5040</c:v>
                </c:pt>
                <c:pt idx="90">
                  <c:v>5062</c:v>
                </c:pt>
                <c:pt idx="91">
                  <c:v>5072</c:v>
                </c:pt>
                <c:pt idx="92">
                  <c:v>5103</c:v>
                </c:pt>
                <c:pt idx="93">
                  <c:v>5113</c:v>
                </c:pt>
                <c:pt idx="94">
                  <c:v>5135</c:v>
                </c:pt>
                <c:pt idx="95">
                  <c:v>5146</c:v>
                </c:pt>
                <c:pt idx="96">
                  <c:v>5181</c:v>
                </c:pt>
                <c:pt idx="97">
                  <c:v>5191</c:v>
                </c:pt>
                <c:pt idx="98">
                  <c:v>5212</c:v>
                </c:pt>
                <c:pt idx="99">
                  <c:v>5200</c:v>
                </c:pt>
                <c:pt idx="100">
                  <c:v>5222</c:v>
                </c:pt>
                <c:pt idx="101">
                  <c:v>5242</c:v>
                </c:pt>
                <c:pt idx="102">
                  <c:v>5280</c:v>
                </c:pt>
                <c:pt idx="103">
                  <c:v>5294</c:v>
                </c:pt>
                <c:pt idx="104">
                  <c:v>5315</c:v>
                </c:pt>
                <c:pt idx="105">
                  <c:v>5372</c:v>
                </c:pt>
                <c:pt idx="106">
                  <c:v>5400</c:v>
                </c:pt>
                <c:pt idx="107">
                  <c:v>5429</c:v>
                </c:pt>
                <c:pt idx="108">
                  <c:v>5410</c:v>
                </c:pt>
                <c:pt idx="109">
                  <c:v>5415</c:v>
                </c:pt>
                <c:pt idx="110">
                  <c:v>5392</c:v>
                </c:pt>
                <c:pt idx="111">
                  <c:v>5380</c:v>
                </c:pt>
                <c:pt idx="112">
                  <c:v>5351</c:v>
                </c:pt>
                <c:pt idx="113">
                  <c:v>5327</c:v>
                </c:pt>
                <c:pt idx="114">
                  <c:v>5320</c:v>
                </c:pt>
                <c:pt idx="115">
                  <c:v>5312</c:v>
                </c:pt>
                <c:pt idx="116">
                  <c:v>5300</c:v>
                </c:pt>
                <c:pt idx="117">
                  <c:v>5306</c:v>
                </c:pt>
                <c:pt idx="118">
                  <c:v>5309</c:v>
                </c:pt>
                <c:pt idx="119">
                  <c:v>5300</c:v>
                </c:pt>
                <c:pt idx="120">
                  <c:v>5366</c:v>
                </c:pt>
                <c:pt idx="121">
                  <c:v>5423</c:v>
                </c:pt>
                <c:pt idx="122">
                  <c:v>5444</c:v>
                </c:pt>
                <c:pt idx="123">
                  <c:v>5480</c:v>
                </c:pt>
                <c:pt idx="124">
                  <c:v>5498</c:v>
                </c:pt>
                <c:pt idx="125">
                  <c:v>5543</c:v>
                </c:pt>
                <c:pt idx="126">
                  <c:v>5622</c:v>
                </c:pt>
                <c:pt idx="127">
                  <c:v>5703</c:v>
                </c:pt>
                <c:pt idx="128">
                  <c:v>5729</c:v>
                </c:pt>
                <c:pt idx="129">
                  <c:v>5790</c:v>
                </c:pt>
                <c:pt idx="130">
                  <c:v>5856</c:v>
                </c:pt>
                <c:pt idx="131">
                  <c:v>5848</c:v>
                </c:pt>
                <c:pt idx="132">
                  <c:v>5893</c:v>
                </c:pt>
                <c:pt idx="133">
                  <c:v>5950</c:v>
                </c:pt>
                <c:pt idx="134">
                  <c:v>5972</c:v>
                </c:pt>
                <c:pt idx="135">
                  <c:v>6007</c:v>
                </c:pt>
                <c:pt idx="136">
                  <c:v>6015</c:v>
                </c:pt>
                <c:pt idx="137">
                  <c:v>6068</c:v>
                </c:pt>
                <c:pt idx="138">
                  <c:v>6098</c:v>
                </c:pt>
                <c:pt idx="139">
                  <c:v>6117</c:v>
                </c:pt>
                <c:pt idx="140">
                  <c:v>6168</c:v>
                </c:pt>
                <c:pt idx="141">
                  <c:v>6196</c:v>
                </c:pt>
                <c:pt idx="142">
                  <c:v>6205</c:v>
                </c:pt>
                <c:pt idx="143">
                  <c:v>6215</c:v>
                </c:pt>
                <c:pt idx="144">
                  <c:v>6205</c:v>
                </c:pt>
                <c:pt idx="145">
                  <c:v>6217</c:v>
                </c:pt>
                <c:pt idx="146">
                  <c:v>6235</c:v>
                </c:pt>
                <c:pt idx="147">
                  <c:v>6273</c:v>
                </c:pt>
                <c:pt idx="148">
                  <c:v>6274</c:v>
                </c:pt>
                <c:pt idx="149">
                  <c:v>6279</c:v>
                </c:pt>
                <c:pt idx="150">
                  <c:v>6290</c:v>
                </c:pt>
                <c:pt idx="151">
                  <c:v>6288</c:v>
                </c:pt>
                <c:pt idx="152">
                  <c:v>6292</c:v>
                </c:pt>
                <c:pt idx="153">
                  <c:v>6296</c:v>
                </c:pt>
                <c:pt idx="154">
                  <c:v>6294</c:v>
                </c:pt>
                <c:pt idx="155">
                  <c:v>6306</c:v>
                </c:pt>
                <c:pt idx="156">
                  <c:v>6314</c:v>
                </c:pt>
                <c:pt idx="157">
                  <c:v>6311</c:v>
                </c:pt>
                <c:pt idx="158">
                  <c:v>6302</c:v>
                </c:pt>
                <c:pt idx="159">
                  <c:v>6316</c:v>
                </c:pt>
                <c:pt idx="160">
                  <c:v>6322</c:v>
                </c:pt>
                <c:pt idx="161">
                  <c:v>6335</c:v>
                </c:pt>
                <c:pt idx="162">
                  <c:v>6323</c:v>
                </c:pt>
                <c:pt idx="163">
                  <c:v>6322</c:v>
                </c:pt>
                <c:pt idx="164">
                  <c:v>6328</c:v>
                </c:pt>
                <c:pt idx="165">
                  <c:v>6338</c:v>
                </c:pt>
                <c:pt idx="166">
                  <c:v>6337</c:v>
                </c:pt>
                <c:pt idx="167">
                  <c:v>6346</c:v>
                </c:pt>
                <c:pt idx="168">
                  <c:v>6339</c:v>
                </c:pt>
                <c:pt idx="169">
                  <c:v>6331</c:v>
                </c:pt>
                <c:pt idx="170">
                  <c:v>6339</c:v>
                </c:pt>
                <c:pt idx="171">
                  <c:v>6352</c:v>
                </c:pt>
                <c:pt idx="172">
                  <c:v>6349</c:v>
                </c:pt>
                <c:pt idx="173">
                  <c:v>6342</c:v>
                </c:pt>
                <c:pt idx="174">
                  <c:v>6356</c:v>
                </c:pt>
                <c:pt idx="175">
                  <c:v>6359</c:v>
                </c:pt>
                <c:pt idx="176">
                  <c:v>6366</c:v>
                </c:pt>
                <c:pt idx="177">
                  <c:v>6352</c:v>
                </c:pt>
                <c:pt idx="178">
                  <c:v>6347</c:v>
                </c:pt>
                <c:pt idx="179">
                  <c:v>6346</c:v>
                </c:pt>
                <c:pt idx="180">
                  <c:v>6345</c:v>
                </c:pt>
                <c:pt idx="181">
                  <c:v>6347</c:v>
                </c:pt>
                <c:pt idx="182">
                  <c:v>6334</c:v>
                </c:pt>
                <c:pt idx="183">
                  <c:v>6333</c:v>
                </c:pt>
                <c:pt idx="184">
                  <c:v>6333</c:v>
                </c:pt>
                <c:pt idx="185">
                  <c:v>6323</c:v>
                </c:pt>
                <c:pt idx="186">
                  <c:v>6312</c:v>
                </c:pt>
                <c:pt idx="187">
                  <c:v>6301</c:v>
                </c:pt>
                <c:pt idx="188">
                  <c:v>6297</c:v>
                </c:pt>
                <c:pt idx="189">
                  <c:v>6281</c:v>
                </c:pt>
                <c:pt idx="190">
                  <c:v>6276</c:v>
                </c:pt>
                <c:pt idx="191">
                  <c:v>6270</c:v>
                </c:pt>
                <c:pt idx="192">
                  <c:v>6259</c:v>
                </c:pt>
                <c:pt idx="193">
                  <c:v>6253</c:v>
                </c:pt>
                <c:pt idx="194">
                  <c:v>6251</c:v>
                </c:pt>
                <c:pt idx="195">
                  <c:v>6242</c:v>
                </c:pt>
                <c:pt idx="196">
                  <c:v>6234</c:v>
                </c:pt>
                <c:pt idx="197">
                  <c:v>6232</c:v>
                </c:pt>
                <c:pt idx="198">
                  <c:v>6226</c:v>
                </c:pt>
                <c:pt idx="199">
                  <c:v>6221</c:v>
                </c:pt>
                <c:pt idx="200">
                  <c:v>6218</c:v>
                </c:pt>
                <c:pt idx="201">
                  <c:v>6216</c:v>
                </c:pt>
                <c:pt idx="202">
                  <c:v>6212</c:v>
                </c:pt>
                <c:pt idx="203">
                  <c:v>6213</c:v>
                </c:pt>
                <c:pt idx="204">
                  <c:v>6205</c:v>
                </c:pt>
                <c:pt idx="205">
                  <c:v>6199</c:v>
                </c:pt>
                <c:pt idx="206">
                  <c:v>6193</c:v>
                </c:pt>
                <c:pt idx="207">
                  <c:v>6185</c:v>
                </c:pt>
                <c:pt idx="208">
                  <c:v>6187</c:v>
                </c:pt>
                <c:pt idx="209">
                  <c:v>6182</c:v>
                </c:pt>
                <c:pt idx="210">
                  <c:v>6175</c:v>
                </c:pt>
                <c:pt idx="211">
                  <c:v>6178</c:v>
                </c:pt>
                <c:pt idx="212">
                  <c:v>6175</c:v>
                </c:pt>
                <c:pt idx="213">
                  <c:v>6179</c:v>
                </c:pt>
                <c:pt idx="214">
                  <c:v>6183</c:v>
                </c:pt>
                <c:pt idx="215">
                  <c:v>6175</c:v>
                </c:pt>
                <c:pt idx="216">
                  <c:v>6172</c:v>
                </c:pt>
                <c:pt idx="217">
                  <c:v>6175</c:v>
                </c:pt>
                <c:pt idx="218">
                  <c:v>6171</c:v>
                </c:pt>
                <c:pt idx="219">
                  <c:v>6168</c:v>
                </c:pt>
                <c:pt idx="220">
                  <c:v>6165</c:v>
                </c:pt>
                <c:pt idx="221">
                  <c:v>6168</c:v>
                </c:pt>
                <c:pt idx="222">
                  <c:v>6171</c:v>
                </c:pt>
                <c:pt idx="223">
                  <c:v>6169</c:v>
                </c:pt>
                <c:pt idx="224">
                  <c:v>6173</c:v>
                </c:pt>
                <c:pt idx="225">
                  <c:v>6173</c:v>
                </c:pt>
                <c:pt idx="226">
                  <c:v>6172</c:v>
                </c:pt>
                <c:pt idx="227">
                  <c:v>6166</c:v>
                </c:pt>
                <c:pt idx="228">
                  <c:v>6165</c:v>
                </c:pt>
                <c:pt idx="229">
                  <c:v>6166</c:v>
                </c:pt>
                <c:pt idx="230">
                  <c:v>6166</c:v>
                </c:pt>
                <c:pt idx="231">
                  <c:v>6167</c:v>
                </c:pt>
                <c:pt idx="232">
                  <c:v>6169</c:v>
                </c:pt>
                <c:pt idx="233">
                  <c:v>6173</c:v>
                </c:pt>
                <c:pt idx="234">
                  <c:v>6173</c:v>
                </c:pt>
                <c:pt idx="235">
                  <c:v>6177</c:v>
                </c:pt>
                <c:pt idx="236">
                  <c:v>6181</c:v>
                </c:pt>
                <c:pt idx="237">
                  <c:v>6184</c:v>
                </c:pt>
                <c:pt idx="238">
                  <c:v>6188</c:v>
                </c:pt>
                <c:pt idx="239">
                  <c:v>6193</c:v>
                </c:pt>
                <c:pt idx="240">
                  <c:v>6194</c:v>
                </c:pt>
                <c:pt idx="241">
                  <c:v>6198</c:v>
                </c:pt>
                <c:pt idx="242">
                  <c:v>6202</c:v>
                </c:pt>
                <c:pt idx="243">
                  <c:v>6206</c:v>
                </c:pt>
                <c:pt idx="244">
                  <c:v>6209</c:v>
                </c:pt>
                <c:pt idx="245">
                  <c:v>6210</c:v>
                </c:pt>
                <c:pt idx="246">
                  <c:v>6216</c:v>
                </c:pt>
                <c:pt idx="247">
                  <c:v>6217</c:v>
                </c:pt>
                <c:pt idx="248">
                  <c:v>6218</c:v>
                </c:pt>
                <c:pt idx="249">
                  <c:v>6221</c:v>
                </c:pt>
                <c:pt idx="250">
                  <c:v>6223</c:v>
                </c:pt>
                <c:pt idx="251">
                  <c:v>6225</c:v>
                </c:pt>
                <c:pt idx="252">
                  <c:v>6226</c:v>
                </c:pt>
                <c:pt idx="253">
                  <c:v>6225</c:v>
                </c:pt>
                <c:pt idx="254">
                  <c:v>6225</c:v>
                </c:pt>
                <c:pt idx="255">
                  <c:v>6225</c:v>
                </c:pt>
                <c:pt idx="256">
                  <c:v>6224</c:v>
                </c:pt>
                <c:pt idx="257">
                  <c:v>6224</c:v>
                </c:pt>
                <c:pt idx="258">
                  <c:v>6225</c:v>
                </c:pt>
                <c:pt idx="259">
                  <c:v>6224</c:v>
                </c:pt>
                <c:pt idx="260">
                  <c:v>6224</c:v>
                </c:pt>
                <c:pt idx="261">
                  <c:v>6223</c:v>
                </c:pt>
                <c:pt idx="262">
                  <c:v>6223</c:v>
                </c:pt>
                <c:pt idx="263">
                  <c:v>6223</c:v>
                </c:pt>
                <c:pt idx="264">
                  <c:v>6223</c:v>
                </c:pt>
                <c:pt idx="265">
                  <c:v>6223</c:v>
                </c:pt>
                <c:pt idx="266">
                  <c:v>6223</c:v>
                </c:pt>
                <c:pt idx="267">
                  <c:v>6223</c:v>
                </c:pt>
                <c:pt idx="268">
                  <c:v>6221</c:v>
                </c:pt>
                <c:pt idx="269">
                  <c:v>6220</c:v>
                </c:pt>
                <c:pt idx="270">
                  <c:v>6220</c:v>
                </c:pt>
                <c:pt idx="271">
                  <c:v>6219</c:v>
                </c:pt>
                <c:pt idx="272">
                  <c:v>6219</c:v>
                </c:pt>
                <c:pt idx="273">
                  <c:v>6219</c:v>
                </c:pt>
                <c:pt idx="274">
                  <c:v>6219</c:v>
                </c:pt>
                <c:pt idx="275">
                  <c:v>6219</c:v>
                </c:pt>
                <c:pt idx="276">
                  <c:v>6219</c:v>
                </c:pt>
                <c:pt idx="277">
                  <c:v>6219</c:v>
                </c:pt>
                <c:pt idx="278">
                  <c:v>6219</c:v>
                </c:pt>
                <c:pt idx="279">
                  <c:v>6219</c:v>
                </c:pt>
                <c:pt idx="280">
                  <c:v>6219</c:v>
                </c:pt>
                <c:pt idx="281">
                  <c:v>6219</c:v>
                </c:pt>
                <c:pt idx="282">
                  <c:v>6219</c:v>
                </c:pt>
                <c:pt idx="283">
                  <c:v>6219</c:v>
                </c:pt>
                <c:pt idx="284">
                  <c:v>6219</c:v>
                </c:pt>
                <c:pt idx="285">
                  <c:v>6219</c:v>
                </c:pt>
                <c:pt idx="286">
                  <c:v>6219</c:v>
                </c:pt>
                <c:pt idx="287">
                  <c:v>6219</c:v>
                </c:pt>
                <c:pt idx="288">
                  <c:v>6219</c:v>
                </c:pt>
                <c:pt idx="289">
                  <c:v>6219</c:v>
                </c:pt>
                <c:pt idx="290">
                  <c:v>6219</c:v>
                </c:pt>
                <c:pt idx="291">
                  <c:v>6219</c:v>
                </c:pt>
                <c:pt idx="292">
                  <c:v>6219</c:v>
                </c:pt>
                <c:pt idx="293">
                  <c:v>6219</c:v>
                </c:pt>
                <c:pt idx="294">
                  <c:v>6219</c:v>
                </c:pt>
                <c:pt idx="295">
                  <c:v>6219</c:v>
                </c:pt>
                <c:pt idx="296">
                  <c:v>6219</c:v>
                </c:pt>
                <c:pt idx="297">
                  <c:v>6219</c:v>
                </c:pt>
              </c:numCache>
            </c:numRef>
          </c:val>
          <c:smooth val="0"/>
        </c:ser>
        <c:ser>
          <c:idx val="2"/>
          <c:order val="2"/>
          <c:tx>
            <c:strRef>
              <c:f>hasImmunity!$D$1</c:f>
              <c:strCache>
                <c:ptCount val="1"/>
                <c:pt idx="0">
                  <c:v>v_2</c:v>
                </c:pt>
              </c:strCache>
            </c:strRef>
          </c:tx>
          <c:spPr>
            <a:ln w="34925" cap="rnd">
              <a:solidFill>
                <a:schemeClr val="accent3"/>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hasImmunity!$D$2:$D$300</c:f>
              <c:numCache>
                <c:formatCode>General</c:formatCode>
                <c:ptCount val="299"/>
                <c:pt idx="0">
                  <c:v>1</c:v>
                </c:pt>
                <c:pt idx="1">
                  <c:v>1</c:v>
                </c:pt>
                <c:pt idx="2">
                  <c:v>0</c:v>
                </c:pt>
                <c:pt idx="3">
                  <c:v>0</c:v>
                </c:pt>
                <c:pt idx="4">
                  <c:v>0</c:v>
                </c:pt>
                <c:pt idx="5">
                  <c:v>0</c:v>
                </c:pt>
                <c:pt idx="6">
                  <c:v>2</c:v>
                </c:pt>
                <c:pt idx="7">
                  <c:v>15</c:v>
                </c:pt>
                <c:pt idx="8">
                  <c:v>41</c:v>
                </c:pt>
                <c:pt idx="9">
                  <c:v>114</c:v>
                </c:pt>
                <c:pt idx="10">
                  <c:v>227</c:v>
                </c:pt>
                <c:pt idx="11">
                  <c:v>356</c:v>
                </c:pt>
                <c:pt idx="12">
                  <c:v>432</c:v>
                </c:pt>
                <c:pt idx="13">
                  <c:v>395</c:v>
                </c:pt>
                <c:pt idx="14">
                  <c:v>294</c:v>
                </c:pt>
                <c:pt idx="15">
                  <c:v>221</c:v>
                </c:pt>
                <c:pt idx="16">
                  <c:v>173</c:v>
                </c:pt>
                <c:pt idx="17">
                  <c:v>139</c:v>
                </c:pt>
                <c:pt idx="18">
                  <c:v>128</c:v>
                </c:pt>
                <c:pt idx="19">
                  <c:v>136</c:v>
                </c:pt>
                <c:pt idx="20">
                  <c:v>161</c:v>
                </c:pt>
                <c:pt idx="21">
                  <c:v>148</c:v>
                </c:pt>
                <c:pt idx="22">
                  <c:v>160</c:v>
                </c:pt>
                <c:pt idx="23">
                  <c:v>172</c:v>
                </c:pt>
                <c:pt idx="24">
                  <c:v>220</c:v>
                </c:pt>
                <c:pt idx="25">
                  <c:v>216</c:v>
                </c:pt>
                <c:pt idx="26">
                  <c:v>208</c:v>
                </c:pt>
                <c:pt idx="27">
                  <c:v>213</c:v>
                </c:pt>
                <c:pt idx="28">
                  <c:v>215</c:v>
                </c:pt>
                <c:pt idx="29">
                  <c:v>222</c:v>
                </c:pt>
                <c:pt idx="30">
                  <c:v>227</c:v>
                </c:pt>
                <c:pt idx="31">
                  <c:v>242</c:v>
                </c:pt>
                <c:pt idx="32">
                  <c:v>226</c:v>
                </c:pt>
                <c:pt idx="33">
                  <c:v>234</c:v>
                </c:pt>
                <c:pt idx="34">
                  <c:v>230</c:v>
                </c:pt>
                <c:pt idx="35">
                  <c:v>247</c:v>
                </c:pt>
                <c:pt idx="36">
                  <c:v>242</c:v>
                </c:pt>
                <c:pt idx="37">
                  <c:v>215</c:v>
                </c:pt>
                <c:pt idx="38">
                  <c:v>222</c:v>
                </c:pt>
                <c:pt idx="39">
                  <c:v>243</c:v>
                </c:pt>
                <c:pt idx="40">
                  <c:v>251</c:v>
                </c:pt>
                <c:pt idx="41">
                  <c:v>222</c:v>
                </c:pt>
                <c:pt idx="42">
                  <c:v>237</c:v>
                </c:pt>
                <c:pt idx="43">
                  <c:v>241</c:v>
                </c:pt>
                <c:pt idx="44">
                  <c:v>238</c:v>
                </c:pt>
                <c:pt idx="45">
                  <c:v>269</c:v>
                </c:pt>
                <c:pt idx="46">
                  <c:v>270</c:v>
                </c:pt>
                <c:pt idx="47">
                  <c:v>293</c:v>
                </c:pt>
                <c:pt idx="48">
                  <c:v>277</c:v>
                </c:pt>
                <c:pt idx="49">
                  <c:v>278</c:v>
                </c:pt>
                <c:pt idx="50">
                  <c:v>271</c:v>
                </c:pt>
                <c:pt idx="51">
                  <c:v>297</c:v>
                </c:pt>
                <c:pt idx="52">
                  <c:v>278</c:v>
                </c:pt>
                <c:pt idx="53">
                  <c:v>261</c:v>
                </c:pt>
                <c:pt idx="54">
                  <c:v>276</c:v>
                </c:pt>
                <c:pt idx="55">
                  <c:v>264</c:v>
                </c:pt>
                <c:pt idx="56">
                  <c:v>278</c:v>
                </c:pt>
                <c:pt idx="57">
                  <c:v>279</c:v>
                </c:pt>
                <c:pt idx="58">
                  <c:v>277</c:v>
                </c:pt>
                <c:pt idx="59">
                  <c:v>289</c:v>
                </c:pt>
                <c:pt idx="60">
                  <c:v>269</c:v>
                </c:pt>
                <c:pt idx="61">
                  <c:v>269</c:v>
                </c:pt>
                <c:pt idx="62">
                  <c:v>288</c:v>
                </c:pt>
                <c:pt idx="63">
                  <c:v>270</c:v>
                </c:pt>
                <c:pt idx="64">
                  <c:v>304</c:v>
                </c:pt>
                <c:pt idx="65">
                  <c:v>274</c:v>
                </c:pt>
                <c:pt idx="66">
                  <c:v>282</c:v>
                </c:pt>
                <c:pt idx="67">
                  <c:v>291</c:v>
                </c:pt>
                <c:pt idx="68">
                  <c:v>281</c:v>
                </c:pt>
                <c:pt idx="69">
                  <c:v>277</c:v>
                </c:pt>
                <c:pt idx="70">
                  <c:v>275</c:v>
                </c:pt>
                <c:pt idx="71">
                  <c:v>234</c:v>
                </c:pt>
                <c:pt idx="72">
                  <c:v>282</c:v>
                </c:pt>
                <c:pt idx="73">
                  <c:v>296</c:v>
                </c:pt>
                <c:pt idx="74">
                  <c:v>308</c:v>
                </c:pt>
                <c:pt idx="75">
                  <c:v>307</c:v>
                </c:pt>
                <c:pt idx="76">
                  <c:v>316</c:v>
                </c:pt>
                <c:pt idx="77">
                  <c:v>307</c:v>
                </c:pt>
                <c:pt idx="78">
                  <c:v>314</c:v>
                </c:pt>
                <c:pt idx="79">
                  <c:v>350</c:v>
                </c:pt>
                <c:pt idx="80">
                  <c:v>349</c:v>
                </c:pt>
                <c:pt idx="81">
                  <c:v>375</c:v>
                </c:pt>
                <c:pt idx="82">
                  <c:v>369</c:v>
                </c:pt>
                <c:pt idx="83">
                  <c:v>360</c:v>
                </c:pt>
                <c:pt idx="84">
                  <c:v>361</c:v>
                </c:pt>
                <c:pt idx="85">
                  <c:v>338</c:v>
                </c:pt>
                <c:pt idx="86">
                  <c:v>398</c:v>
                </c:pt>
                <c:pt idx="87">
                  <c:v>377</c:v>
                </c:pt>
                <c:pt idx="88">
                  <c:v>373</c:v>
                </c:pt>
                <c:pt idx="89">
                  <c:v>397</c:v>
                </c:pt>
                <c:pt idx="90">
                  <c:v>403</c:v>
                </c:pt>
                <c:pt idx="91">
                  <c:v>413</c:v>
                </c:pt>
                <c:pt idx="92">
                  <c:v>423</c:v>
                </c:pt>
                <c:pt idx="93">
                  <c:v>455</c:v>
                </c:pt>
                <c:pt idx="94">
                  <c:v>468</c:v>
                </c:pt>
                <c:pt idx="95">
                  <c:v>491</c:v>
                </c:pt>
                <c:pt idx="96">
                  <c:v>504</c:v>
                </c:pt>
                <c:pt idx="97">
                  <c:v>519</c:v>
                </c:pt>
                <c:pt idx="98">
                  <c:v>503</c:v>
                </c:pt>
                <c:pt idx="99">
                  <c:v>488</c:v>
                </c:pt>
                <c:pt idx="100">
                  <c:v>510</c:v>
                </c:pt>
                <c:pt idx="101">
                  <c:v>526</c:v>
                </c:pt>
                <c:pt idx="102">
                  <c:v>555</c:v>
                </c:pt>
                <c:pt idx="103">
                  <c:v>550</c:v>
                </c:pt>
                <c:pt idx="104">
                  <c:v>569</c:v>
                </c:pt>
                <c:pt idx="105">
                  <c:v>596</c:v>
                </c:pt>
                <c:pt idx="106">
                  <c:v>610</c:v>
                </c:pt>
                <c:pt idx="107">
                  <c:v>597</c:v>
                </c:pt>
                <c:pt idx="108">
                  <c:v>647</c:v>
                </c:pt>
                <c:pt idx="109">
                  <c:v>647</c:v>
                </c:pt>
                <c:pt idx="110">
                  <c:v>674</c:v>
                </c:pt>
                <c:pt idx="111">
                  <c:v>720</c:v>
                </c:pt>
                <c:pt idx="112">
                  <c:v>736</c:v>
                </c:pt>
                <c:pt idx="113">
                  <c:v>754</c:v>
                </c:pt>
                <c:pt idx="114">
                  <c:v>782</c:v>
                </c:pt>
                <c:pt idx="115">
                  <c:v>783</c:v>
                </c:pt>
                <c:pt idx="116">
                  <c:v>823</c:v>
                </c:pt>
                <c:pt idx="117">
                  <c:v>850</c:v>
                </c:pt>
                <c:pt idx="118">
                  <c:v>861</c:v>
                </c:pt>
                <c:pt idx="119">
                  <c:v>882</c:v>
                </c:pt>
                <c:pt idx="120">
                  <c:v>873</c:v>
                </c:pt>
                <c:pt idx="121">
                  <c:v>881</c:v>
                </c:pt>
                <c:pt idx="122">
                  <c:v>873</c:v>
                </c:pt>
                <c:pt idx="123">
                  <c:v>883</c:v>
                </c:pt>
                <c:pt idx="124">
                  <c:v>877</c:v>
                </c:pt>
                <c:pt idx="125">
                  <c:v>868</c:v>
                </c:pt>
                <c:pt idx="126">
                  <c:v>887</c:v>
                </c:pt>
                <c:pt idx="127">
                  <c:v>888</c:v>
                </c:pt>
                <c:pt idx="128">
                  <c:v>889</c:v>
                </c:pt>
                <c:pt idx="129">
                  <c:v>927</c:v>
                </c:pt>
                <c:pt idx="130">
                  <c:v>927</c:v>
                </c:pt>
                <c:pt idx="131">
                  <c:v>946</c:v>
                </c:pt>
                <c:pt idx="132">
                  <c:v>950</c:v>
                </c:pt>
                <c:pt idx="133">
                  <c:v>962</c:v>
                </c:pt>
                <c:pt idx="134">
                  <c:v>962</c:v>
                </c:pt>
                <c:pt idx="135">
                  <c:v>962</c:v>
                </c:pt>
                <c:pt idx="136">
                  <c:v>989</c:v>
                </c:pt>
                <c:pt idx="137">
                  <c:v>983</c:v>
                </c:pt>
                <c:pt idx="138">
                  <c:v>996</c:v>
                </c:pt>
                <c:pt idx="139">
                  <c:v>1013</c:v>
                </c:pt>
                <c:pt idx="140">
                  <c:v>1021</c:v>
                </c:pt>
                <c:pt idx="141">
                  <c:v>1056</c:v>
                </c:pt>
                <c:pt idx="142">
                  <c:v>1068</c:v>
                </c:pt>
                <c:pt idx="143">
                  <c:v>1083</c:v>
                </c:pt>
                <c:pt idx="144">
                  <c:v>1090</c:v>
                </c:pt>
                <c:pt idx="145">
                  <c:v>1105</c:v>
                </c:pt>
                <c:pt idx="146">
                  <c:v>1107</c:v>
                </c:pt>
                <c:pt idx="147">
                  <c:v>1124</c:v>
                </c:pt>
                <c:pt idx="148">
                  <c:v>1131</c:v>
                </c:pt>
                <c:pt idx="149">
                  <c:v>1143</c:v>
                </c:pt>
                <c:pt idx="150">
                  <c:v>1146</c:v>
                </c:pt>
                <c:pt idx="151">
                  <c:v>1160</c:v>
                </c:pt>
                <c:pt idx="152">
                  <c:v>1154</c:v>
                </c:pt>
                <c:pt idx="153">
                  <c:v>1171</c:v>
                </c:pt>
                <c:pt idx="154">
                  <c:v>1194</c:v>
                </c:pt>
                <c:pt idx="155">
                  <c:v>1215</c:v>
                </c:pt>
                <c:pt idx="156">
                  <c:v>1235</c:v>
                </c:pt>
                <c:pt idx="157">
                  <c:v>1258</c:v>
                </c:pt>
                <c:pt idx="158">
                  <c:v>1255</c:v>
                </c:pt>
                <c:pt idx="159">
                  <c:v>1270</c:v>
                </c:pt>
                <c:pt idx="160">
                  <c:v>1286</c:v>
                </c:pt>
                <c:pt idx="161">
                  <c:v>1311</c:v>
                </c:pt>
                <c:pt idx="162">
                  <c:v>1338</c:v>
                </c:pt>
                <c:pt idx="163">
                  <c:v>1350</c:v>
                </c:pt>
                <c:pt idx="164">
                  <c:v>1351</c:v>
                </c:pt>
                <c:pt idx="165">
                  <c:v>1366</c:v>
                </c:pt>
                <c:pt idx="166">
                  <c:v>1378</c:v>
                </c:pt>
                <c:pt idx="167">
                  <c:v>1391</c:v>
                </c:pt>
                <c:pt idx="168">
                  <c:v>1393</c:v>
                </c:pt>
                <c:pt idx="169">
                  <c:v>1411</c:v>
                </c:pt>
                <c:pt idx="170">
                  <c:v>1412</c:v>
                </c:pt>
                <c:pt idx="171">
                  <c:v>1425</c:v>
                </c:pt>
                <c:pt idx="172">
                  <c:v>1439</c:v>
                </c:pt>
                <c:pt idx="173">
                  <c:v>1459</c:v>
                </c:pt>
                <c:pt idx="174">
                  <c:v>1469</c:v>
                </c:pt>
                <c:pt idx="175">
                  <c:v>1482</c:v>
                </c:pt>
                <c:pt idx="176">
                  <c:v>1495</c:v>
                </c:pt>
                <c:pt idx="177">
                  <c:v>1514</c:v>
                </c:pt>
                <c:pt idx="178">
                  <c:v>1535</c:v>
                </c:pt>
                <c:pt idx="179">
                  <c:v>1553</c:v>
                </c:pt>
                <c:pt idx="180">
                  <c:v>1569</c:v>
                </c:pt>
                <c:pt idx="181">
                  <c:v>1579</c:v>
                </c:pt>
                <c:pt idx="182">
                  <c:v>1603</c:v>
                </c:pt>
                <c:pt idx="183">
                  <c:v>1628</c:v>
                </c:pt>
                <c:pt idx="184">
                  <c:v>1645</c:v>
                </c:pt>
                <c:pt idx="185">
                  <c:v>1664</c:v>
                </c:pt>
                <c:pt idx="186">
                  <c:v>1685</c:v>
                </c:pt>
                <c:pt idx="187">
                  <c:v>1699</c:v>
                </c:pt>
                <c:pt idx="188">
                  <c:v>1723</c:v>
                </c:pt>
                <c:pt idx="189">
                  <c:v>1732</c:v>
                </c:pt>
                <c:pt idx="190">
                  <c:v>1746</c:v>
                </c:pt>
                <c:pt idx="191">
                  <c:v>1769</c:v>
                </c:pt>
                <c:pt idx="192">
                  <c:v>1785</c:v>
                </c:pt>
                <c:pt idx="193">
                  <c:v>1803</c:v>
                </c:pt>
                <c:pt idx="194">
                  <c:v>1834</c:v>
                </c:pt>
                <c:pt idx="195">
                  <c:v>1859</c:v>
                </c:pt>
                <c:pt idx="196">
                  <c:v>1877</c:v>
                </c:pt>
                <c:pt idx="197">
                  <c:v>1895</c:v>
                </c:pt>
                <c:pt idx="198">
                  <c:v>1912</c:v>
                </c:pt>
                <c:pt idx="199">
                  <c:v>1927</c:v>
                </c:pt>
                <c:pt idx="200">
                  <c:v>1946</c:v>
                </c:pt>
                <c:pt idx="201">
                  <c:v>1956</c:v>
                </c:pt>
                <c:pt idx="202">
                  <c:v>1973</c:v>
                </c:pt>
                <c:pt idx="203">
                  <c:v>1984</c:v>
                </c:pt>
                <c:pt idx="204">
                  <c:v>1992</c:v>
                </c:pt>
                <c:pt idx="205">
                  <c:v>1997</c:v>
                </c:pt>
                <c:pt idx="206">
                  <c:v>2011</c:v>
                </c:pt>
                <c:pt idx="207">
                  <c:v>2016</c:v>
                </c:pt>
                <c:pt idx="208">
                  <c:v>2021</c:v>
                </c:pt>
                <c:pt idx="209">
                  <c:v>2028</c:v>
                </c:pt>
                <c:pt idx="210">
                  <c:v>2045</c:v>
                </c:pt>
                <c:pt idx="211">
                  <c:v>2055</c:v>
                </c:pt>
                <c:pt idx="212">
                  <c:v>2066</c:v>
                </c:pt>
                <c:pt idx="213">
                  <c:v>2069</c:v>
                </c:pt>
                <c:pt idx="214">
                  <c:v>2077</c:v>
                </c:pt>
                <c:pt idx="215">
                  <c:v>2087</c:v>
                </c:pt>
                <c:pt idx="216">
                  <c:v>2098</c:v>
                </c:pt>
                <c:pt idx="217">
                  <c:v>2104</c:v>
                </c:pt>
                <c:pt idx="218">
                  <c:v>2106</c:v>
                </c:pt>
                <c:pt idx="219">
                  <c:v>2116</c:v>
                </c:pt>
                <c:pt idx="220">
                  <c:v>2123</c:v>
                </c:pt>
                <c:pt idx="221">
                  <c:v>2130</c:v>
                </c:pt>
                <c:pt idx="222">
                  <c:v>2139</c:v>
                </c:pt>
                <c:pt idx="223">
                  <c:v>2144</c:v>
                </c:pt>
                <c:pt idx="224">
                  <c:v>2145</c:v>
                </c:pt>
                <c:pt idx="225">
                  <c:v>2146</c:v>
                </c:pt>
                <c:pt idx="226">
                  <c:v>2150</c:v>
                </c:pt>
                <c:pt idx="227">
                  <c:v>2154</c:v>
                </c:pt>
                <c:pt idx="228">
                  <c:v>2156</c:v>
                </c:pt>
                <c:pt idx="229">
                  <c:v>2161</c:v>
                </c:pt>
                <c:pt idx="230">
                  <c:v>2165</c:v>
                </c:pt>
                <c:pt idx="231">
                  <c:v>2170</c:v>
                </c:pt>
                <c:pt idx="232">
                  <c:v>2171</c:v>
                </c:pt>
                <c:pt idx="233">
                  <c:v>2173</c:v>
                </c:pt>
                <c:pt idx="234">
                  <c:v>2178</c:v>
                </c:pt>
                <c:pt idx="235">
                  <c:v>2176</c:v>
                </c:pt>
                <c:pt idx="236">
                  <c:v>2175</c:v>
                </c:pt>
                <c:pt idx="237">
                  <c:v>2175</c:v>
                </c:pt>
                <c:pt idx="238">
                  <c:v>2175</c:v>
                </c:pt>
                <c:pt idx="239">
                  <c:v>2173</c:v>
                </c:pt>
                <c:pt idx="240">
                  <c:v>2172</c:v>
                </c:pt>
                <c:pt idx="241">
                  <c:v>2166</c:v>
                </c:pt>
                <c:pt idx="242">
                  <c:v>2164</c:v>
                </c:pt>
                <c:pt idx="243">
                  <c:v>2164</c:v>
                </c:pt>
                <c:pt idx="244">
                  <c:v>2164</c:v>
                </c:pt>
                <c:pt idx="245">
                  <c:v>2162</c:v>
                </c:pt>
                <c:pt idx="246">
                  <c:v>2159</c:v>
                </c:pt>
                <c:pt idx="247">
                  <c:v>2159</c:v>
                </c:pt>
                <c:pt idx="248">
                  <c:v>2159</c:v>
                </c:pt>
                <c:pt idx="249">
                  <c:v>2159</c:v>
                </c:pt>
                <c:pt idx="250">
                  <c:v>2159</c:v>
                </c:pt>
                <c:pt idx="251">
                  <c:v>2159</c:v>
                </c:pt>
                <c:pt idx="252">
                  <c:v>2160</c:v>
                </c:pt>
                <c:pt idx="253">
                  <c:v>2161</c:v>
                </c:pt>
                <c:pt idx="254">
                  <c:v>2161</c:v>
                </c:pt>
                <c:pt idx="255">
                  <c:v>2161</c:v>
                </c:pt>
                <c:pt idx="256">
                  <c:v>2161</c:v>
                </c:pt>
                <c:pt idx="257">
                  <c:v>2162</c:v>
                </c:pt>
                <c:pt idx="258">
                  <c:v>2162</c:v>
                </c:pt>
                <c:pt idx="259">
                  <c:v>2162</c:v>
                </c:pt>
                <c:pt idx="260">
                  <c:v>2162</c:v>
                </c:pt>
                <c:pt idx="261">
                  <c:v>2163</c:v>
                </c:pt>
                <c:pt idx="262">
                  <c:v>2163</c:v>
                </c:pt>
                <c:pt idx="263">
                  <c:v>2164</c:v>
                </c:pt>
                <c:pt idx="264">
                  <c:v>2164</c:v>
                </c:pt>
                <c:pt idx="265">
                  <c:v>2164</c:v>
                </c:pt>
                <c:pt idx="266">
                  <c:v>2164</c:v>
                </c:pt>
                <c:pt idx="267">
                  <c:v>2164</c:v>
                </c:pt>
                <c:pt idx="268">
                  <c:v>2164</c:v>
                </c:pt>
                <c:pt idx="269">
                  <c:v>2164</c:v>
                </c:pt>
                <c:pt idx="270">
                  <c:v>2164</c:v>
                </c:pt>
                <c:pt idx="271">
                  <c:v>2167</c:v>
                </c:pt>
                <c:pt idx="272">
                  <c:v>2167</c:v>
                </c:pt>
                <c:pt idx="273">
                  <c:v>2168</c:v>
                </c:pt>
                <c:pt idx="274">
                  <c:v>2169</c:v>
                </c:pt>
                <c:pt idx="275">
                  <c:v>2170</c:v>
                </c:pt>
                <c:pt idx="276">
                  <c:v>2171</c:v>
                </c:pt>
                <c:pt idx="277">
                  <c:v>2171</c:v>
                </c:pt>
                <c:pt idx="278">
                  <c:v>2171</c:v>
                </c:pt>
                <c:pt idx="279">
                  <c:v>2171</c:v>
                </c:pt>
                <c:pt idx="280">
                  <c:v>2171</c:v>
                </c:pt>
                <c:pt idx="281">
                  <c:v>2171</c:v>
                </c:pt>
                <c:pt idx="282">
                  <c:v>2171</c:v>
                </c:pt>
                <c:pt idx="283">
                  <c:v>2171</c:v>
                </c:pt>
                <c:pt idx="284">
                  <c:v>2171</c:v>
                </c:pt>
                <c:pt idx="285">
                  <c:v>2171</c:v>
                </c:pt>
                <c:pt idx="286">
                  <c:v>2171</c:v>
                </c:pt>
                <c:pt idx="287">
                  <c:v>2171</c:v>
                </c:pt>
                <c:pt idx="288">
                  <c:v>2171</c:v>
                </c:pt>
                <c:pt idx="289">
                  <c:v>2171</c:v>
                </c:pt>
                <c:pt idx="290">
                  <c:v>2171</c:v>
                </c:pt>
                <c:pt idx="291">
                  <c:v>2171</c:v>
                </c:pt>
                <c:pt idx="292">
                  <c:v>2171</c:v>
                </c:pt>
                <c:pt idx="293">
                  <c:v>2171</c:v>
                </c:pt>
                <c:pt idx="294">
                  <c:v>2171</c:v>
                </c:pt>
                <c:pt idx="295">
                  <c:v>2171</c:v>
                </c:pt>
                <c:pt idx="296">
                  <c:v>2171</c:v>
                </c:pt>
                <c:pt idx="297">
                  <c:v>2171</c:v>
                </c:pt>
              </c:numCache>
            </c:numRef>
          </c:val>
          <c:smooth val="0"/>
        </c:ser>
        <c:ser>
          <c:idx val="3"/>
          <c:order val="3"/>
          <c:tx>
            <c:strRef>
              <c:f>hasImmunity!$E$1</c:f>
              <c:strCache>
                <c:ptCount val="1"/>
                <c:pt idx="0">
                  <c:v>allvirus</c:v>
                </c:pt>
              </c:strCache>
            </c:strRef>
          </c:tx>
          <c:spPr>
            <a:ln w="34925" cap="rnd">
              <a:solidFill>
                <a:schemeClr val="accent4"/>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hasImmunity!$E$2:$E$300</c:f>
              <c:numCache>
                <c:formatCode>General</c:formatCode>
                <c:ptCount val="29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numCache>
            </c:numRef>
          </c:val>
          <c:smooth val="0"/>
        </c:ser>
        <c:dLbls>
          <c:showLegendKey val="0"/>
          <c:showVal val="0"/>
          <c:showCatName val="0"/>
          <c:showSerName val="0"/>
          <c:showPercent val="0"/>
          <c:showBubbleSize val="0"/>
        </c:dLbls>
        <c:marker val="1"/>
        <c:smooth val="0"/>
        <c:axId val="172233472"/>
        <c:axId val="172235392"/>
      </c:lineChart>
      <c:catAx>
        <c:axId val="172233472"/>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72235392"/>
        <c:crosses val="autoZero"/>
        <c:auto val="1"/>
        <c:lblAlgn val="ctr"/>
        <c:lblOffset val="100"/>
        <c:noMultiLvlLbl val="0"/>
      </c:catAx>
      <c:valAx>
        <c:axId val="17223539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ja-JP" sz="2000"/>
                  <a:t>エージェント数</a:t>
                </a:r>
              </a:p>
            </c:rich>
          </c:tx>
          <c:layout/>
          <c:overlay val="0"/>
          <c:spPr>
            <a:noFill/>
            <a:ln>
              <a:noFill/>
            </a:ln>
            <a:effectLst/>
          </c:sp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7223347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1"/>
          <c:order val="0"/>
          <c:tx>
            <c:v>ウイルス１</c:v>
          </c:tx>
          <c:spPr>
            <a:ln>
              <a:solidFill>
                <a:sysClr val="windowText" lastClr="000000"/>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hasVirus!$B$4902:$B$5001</c:f>
              <c:numCache>
                <c:formatCode>General</c:formatCode>
                <c:ptCount val="100"/>
                <c:pt idx="0">
                  <c:v>809</c:v>
                </c:pt>
                <c:pt idx="1">
                  <c:v>828</c:v>
                </c:pt>
                <c:pt idx="2">
                  <c:v>819</c:v>
                </c:pt>
                <c:pt idx="3">
                  <c:v>781</c:v>
                </c:pt>
                <c:pt idx="4">
                  <c:v>689</c:v>
                </c:pt>
                <c:pt idx="5">
                  <c:v>619</c:v>
                </c:pt>
                <c:pt idx="6">
                  <c:v>643</c:v>
                </c:pt>
                <c:pt idx="7">
                  <c:v>715</c:v>
                </c:pt>
                <c:pt idx="8">
                  <c:v>795</c:v>
                </c:pt>
                <c:pt idx="9">
                  <c:v>841</c:v>
                </c:pt>
                <c:pt idx="10">
                  <c:v>815</c:v>
                </c:pt>
                <c:pt idx="11">
                  <c:v>765</c:v>
                </c:pt>
                <c:pt idx="12">
                  <c:v>690</c:v>
                </c:pt>
                <c:pt idx="13">
                  <c:v>633</c:v>
                </c:pt>
                <c:pt idx="14">
                  <c:v>666</c:v>
                </c:pt>
                <c:pt idx="15">
                  <c:v>744</c:v>
                </c:pt>
                <c:pt idx="16">
                  <c:v>796</c:v>
                </c:pt>
                <c:pt idx="17">
                  <c:v>831</c:v>
                </c:pt>
                <c:pt idx="18">
                  <c:v>807</c:v>
                </c:pt>
                <c:pt idx="19">
                  <c:v>756</c:v>
                </c:pt>
                <c:pt idx="20">
                  <c:v>687</c:v>
                </c:pt>
                <c:pt idx="21">
                  <c:v>623</c:v>
                </c:pt>
                <c:pt idx="22">
                  <c:v>679</c:v>
                </c:pt>
                <c:pt idx="23">
                  <c:v>736</c:v>
                </c:pt>
                <c:pt idx="24">
                  <c:v>809</c:v>
                </c:pt>
                <c:pt idx="25">
                  <c:v>830</c:v>
                </c:pt>
                <c:pt idx="26">
                  <c:v>811</c:v>
                </c:pt>
                <c:pt idx="27">
                  <c:v>764</c:v>
                </c:pt>
                <c:pt idx="28">
                  <c:v>692</c:v>
                </c:pt>
                <c:pt idx="29">
                  <c:v>611</c:v>
                </c:pt>
                <c:pt idx="30">
                  <c:v>650</c:v>
                </c:pt>
                <c:pt idx="31">
                  <c:v>733</c:v>
                </c:pt>
                <c:pt idx="32">
                  <c:v>804</c:v>
                </c:pt>
                <c:pt idx="33">
                  <c:v>843</c:v>
                </c:pt>
                <c:pt idx="34">
                  <c:v>814</c:v>
                </c:pt>
                <c:pt idx="35">
                  <c:v>775</c:v>
                </c:pt>
                <c:pt idx="36">
                  <c:v>692</c:v>
                </c:pt>
                <c:pt idx="37">
                  <c:v>621</c:v>
                </c:pt>
                <c:pt idx="38">
                  <c:v>680</c:v>
                </c:pt>
                <c:pt idx="39">
                  <c:v>747</c:v>
                </c:pt>
                <c:pt idx="40">
                  <c:v>808</c:v>
                </c:pt>
                <c:pt idx="41">
                  <c:v>827</c:v>
                </c:pt>
                <c:pt idx="42">
                  <c:v>811</c:v>
                </c:pt>
                <c:pt idx="43">
                  <c:v>776</c:v>
                </c:pt>
                <c:pt idx="44">
                  <c:v>702</c:v>
                </c:pt>
                <c:pt idx="45">
                  <c:v>638</c:v>
                </c:pt>
                <c:pt idx="46">
                  <c:v>666</c:v>
                </c:pt>
                <c:pt idx="47">
                  <c:v>714</c:v>
                </c:pt>
                <c:pt idx="48">
                  <c:v>797</c:v>
                </c:pt>
                <c:pt idx="49">
                  <c:v>826</c:v>
                </c:pt>
                <c:pt idx="50">
                  <c:v>815</c:v>
                </c:pt>
                <c:pt idx="51">
                  <c:v>800</c:v>
                </c:pt>
                <c:pt idx="52">
                  <c:v>730</c:v>
                </c:pt>
                <c:pt idx="53">
                  <c:v>649</c:v>
                </c:pt>
                <c:pt idx="54">
                  <c:v>662</c:v>
                </c:pt>
                <c:pt idx="55">
                  <c:v>719</c:v>
                </c:pt>
                <c:pt idx="56">
                  <c:v>777</c:v>
                </c:pt>
                <c:pt idx="57">
                  <c:v>818</c:v>
                </c:pt>
                <c:pt idx="58">
                  <c:v>800</c:v>
                </c:pt>
                <c:pt idx="59">
                  <c:v>773</c:v>
                </c:pt>
                <c:pt idx="60">
                  <c:v>719</c:v>
                </c:pt>
                <c:pt idx="61">
                  <c:v>662</c:v>
                </c:pt>
                <c:pt idx="62">
                  <c:v>679</c:v>
                </c:pt>
                <c:pt idx="63">
                  <c:v>740</c:v>
                </c:pt>
                <c:pt idx="64">
                  <c:v>795</c:v>
                </c:pt>
                <c:pt idx="65">
                  <c:v>825</c:v>
                </c:pt>
                <c:pt idx="66">
                  <c:v>795</c:v>
                </c:pt>
                <c:pt idx="67">
                  <c:v>751</c:v>
                </c:pt>
                <c:pt idx="68">
                  <c:v>703</c:v>
                </c:pt>
                <c:pt idx="69">
                  <c:v>654</c:v>
                </c:pt>
                <c:pt idx="70">
                  <c:v>683</c:v>
                </c:pt>
                <c:pt idx="71">
                  <c:v>722</c:v>
                </c:pt>
                <c:pt idx="72">
                  <c:v>792</c:v>
                </c:pt>
                <c:pt idx="73">
                  <c:v>830</c:v>
                </c:pt>
                <c:pt idx="74">
                  <c:v>804</c:v>
                </c:pt>
                <c:pt idx="75">
                  <c:v>782</c:v>
                </c:pt>
                <c:pt idx="76">
                  <c:v>699</c:v>
                </c:pt>
                <c:pt idx="77">
                  <c:v>612</c:v>
                </c:pt>
                <c:pt idx="78">
                  <c:v>649</c:v>
                </c:pt>
                <c:pt idx="79">
                  <c:v>729</c:v>
                </c:pt>
                <c:pt idx="80">
                  <c:v>806</c:v>
                </c:pt>
                <c:pt idx="81">
                  <c:v>845</c:v>
                </c:pt>
                <c:pt idx="82">
                  <c:v>819</c:v>
                </c:pt>
                <c:pt idx="83">
                  <c:v>768</c:v>
                </c:pt>
                <c:pt idx="84">
                  <c:v>696</c:v>
                </c:pt>
                <c:pt idx="85">
                  <c:v>620</c:v>
                </c:pt>
                <c:pt idx="86">
                  <c:v>653</c:v>
                </c:pt>
                <c:pt idx="87">
                  <c:v>730</c:v>
                </c:pt>
                <c:pt idx="88">
                  <c:v>785</c:v>
                </c:pt>
                <c:pt idx="89">
                  <c:v>831</c:v>
                </c:pt>
                <c:pt idx="90">
                  <c:v>811</c:v>
                </c:pt>
                <c:pt idx="91">
                  <c:v>774</c:v>
                </c:pt>
                <c:pt idx="92">
                  <c:v>721</c:v>
                </c:pt>
                <c:pt idx="93">
                  <c:v>648</c:v>
                </c:pt>
                <c:pt idx="94">
                  <c:v>667</c:v>
                </c:pt>
                <c:pt idx="95">
                  <c:v>720</c:v>
                </c:pt>
                <c:pt idx="96">
                  <c:v>780</c:v>
                </c:pt>
                <c:pt idx="97">
                  <c:v>811</c:v>
                </c:pt>
                <c:pt idx="98">
                  <c:v>811</c:v>
                </c:pt>
                <c:pt idx="99">
                  <c:v>788</c:v>
                </c:pt>
              </c:numCache>
            </c:numRef>
          </c:val>
          <c:smooth val="0"/>
        </c:ser>
        <c:ser>
          <c:idx val="2"/>
          <c:order val="1"/>
          <c:tx>
            <c:v>ウイルス２</c:v>
          </c:tx>
          <c:spPr>
            <a:ln>
              <a:solidFill>
                <a:srgbClr val="F79646"/>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hasVirus!$C$4902:$C$5001</c:f>
              <c:numCache>
                <c:formatCode>General</c:formatCode>
                <c:ptCount val="100"/>
                <c:pt idx="0">
                  <c:v>695</c:v>
                </c:pt>
                <c:pt idx="1">
                  <c:v>618</c:v>
                </c:pt>
                <c:pt idx="2">
                  <c:v>649</c:v>
                </c:pt>
                <c:pt idx="3">
                  <c:v>739</c:v>
                </c:pt>
                <c:pt idx="4">
                  <c:v>786</c:v>
                </c:pt>
                <c:pt idx="5">
                  <c:v>832</c:v>
                </c:pt>
                <c:pt idx="6">
                  <c:v>820</c:v>
                </c:pt>
                <c:pt idx="7">
                  <c:v>781</c:v>
                </c:pt>
                <c:pt idx="8">
                  <c:v>705</c:v>
                </c:pt>
                <c:pt idx="9">
                  <c:v>637</c:v>
                </c:pt>
                <c:pt idx="10">
                  <c:v>657</c:v>
                </c:pt>
                <c:pt idx="11">
                  <c:v>717</c:v>
                </c:pt>
                <c:pt idx="12">
                  <c:v>776</c:v>
                </c:pt>
                <c:pt idx="13">
                  <c:v>825</c:v>
                </c:pt>
                <c:pt idx="14">
                  <c:v>825</c:v>
                </c:pt>
                <c:pt idx="15">
                  <c:v>780</c:v>
                </c:pt>
                <c:pt idx="16">
                  <c:v>705</c:v>
                </c:pt>
                <c:pt idx="17">
                  <c:v>641</c:v>
                </c:pt>
                <c:pt idx="18">
                  <c:v>671</c:v>
                </c:pt>
                <c:pt idx="19">
                  <c:v>731</c:v>
                </c:pt>
                <c:pt idx="20">
                  <c:v>787</c:v>
                </c:pt>
                <c:pt idx="21">
                  <c:v>812</c:v>
                </c:pt>
                <c:pt idx="22">
                  <c:v>809</c:v>
                </c:pt>
                <c:pt idx="23">
                  <c:v>786</c:v>
                </c:pt>
                <c:pt idx="24">
                  <c:v>706</c:v>
                </c:pt>
                <c:pt idx="25">
                  <c:v>622</c:v>
                </c:pt>
                <c:pt idx="26">
                  <c:v>662</c:v>
                </c:pt>
                <c:pt idx="27">
                  <c:v>732</c:v>
                </c:pt>
                <c:pt idx="28">
                  <c:v>797</c:v>
                </c:pt>
                <c:pt idx="29">
                  <c:v>824</c:v>
                </c:pt>
                <c:pt idx="30">
                  <c:v>830</c:v>
                </c:pt>
                <c:pt idx="31">
                  <c:v>793</c:v>
                </c:pt>
                <c:pt idx="32">
                  <c:v>705</c:v>
                </c:pt>
                <c:pt idx="33">
                  <c:v>633</c:v>
                </c:pt>
                <c:pt idx="34">
                  <c:v>644</c:v>
                </c:pt>
                <c:pt idx="35">
                  <c:v>707</c:v>
                </c:pt>
                <c:pt idx="36">
                  <c:v>776</c:v>
                </c:pt>
                <c:pt idx="37">
                  <c:v>817</c:v>
                </c:pt>
                <c:pt idx="38">
                  <c:v>823</c:v>
                </c:pt>
                <c:pt idx="39">
                  <c:v>785</c:v>
                </c:pt>
                <c:pt idx="40">
                  <c:v>706</c:v>
                </c:pt>
                <c:pt idx="41">
                  <c:v>628</c:v>
                </c:pt>
                <c:pt idx="42">
                  <c:v>650</c:v>
                </c:pt>
                <c:pt idx="43">
                  <c:v>710</c:v>
                </c:pt>
                <c:pt idx="44">
                  <c:v>794</c:v>
                </c:pt>
                <c:pt idx="45">
                  <c:v>836</c:v>
                </c:pt>
                <c:pt idx="46">
                  <c:v>818</c:v>
                </c:pt>
                <c:pt idx="47">
                  <c:v>776</c:v>
                </c:pt>
                <c:pt idx="48">
                  <c:v>702</c:v>
                </c:pt>
                <c:pt idx="49">
                  <c:v>617</c:v>
                </c:pt>
                <c:pt idx="50">
                  <c:v>638</c:v>
                </c:pt>
                <c:pt idx="51">
                  <c:v>728</c:v>
                </c:pt>
                <c:pt idx="52">
                  <c:v>800</c:v>
                </c:pt>
                <c:pt idx="53">
                  <c:v>833</c:v>
                </c:pt>
                <c:pt idx="54">
                  <c:v>824</c:v>
                </c:pt>
                <c:pt idx="55">
                  <c:v>793</c:v>
                </c:pt>
                <c:pt idx="56">
                  <c:v>719</c:v>
                </c:pt>
                <c:pt idx="57">
                  <c:v>626</c:v>
                </c:pt>
                <c:pt idx="58">
                  <c:v>648</c:v>
                </c:pt>
                <c:pt idx="59">
                  <c:v>722</c:v>
                </c:pt>
                <c:pt idx="60">
                  <c:v>807</c:v>
                </c:pt>
                <c:pt idx="61">
                  <c:v>828</c:v>
                </c:pt>
                <c:pt idx="62">
                  <c:v>825</c:v>
                </c:pt>
                <c:pt idx="63">
                  <c:v>794</c:v>
                </c:pt>
                <c:pt idx="64">
                  <c:v>715</c:v>
                </c:pt>
                <c:pt idx="65">
                  <c:v>624</c:v>
                </c:pt>
                <c:pt idx="66">
                  <c:v>637</c:v>
                </c:pt>
                <c:pt idx="67">
                  <c:v>693</c:v>
                </c:pt>
                <c:pt idx="68">
                  <c:v>765</c:v>
                </c:pt>
                <c:pt idx="69">
                  <c:v>834</c:v>
                </c:pt>
                <c:pt idx="70">
                  <c:v>822</c:v>
                </c:pt>
                <c:pt idx="71">
                  <c:v>798</c:v>
                </c:pt>
                <c:pt idx="72">
                  <c:v>725</c:v>
                </c:pt>
                <c:pt idx="73">
                  <c:v>647</c:v>
                </c:pt>
                <c:pt idx="74">
                  <c:v>643</c:v>
                </c:pt>
                <c:pt idx="75">
                  <c:v>703</c:v>
                </c:pt>
                <c:pt idx="76">
                  <c:v>769</c:v>
                </c:pt>
                <c:pt idx="77">
                  <c:v>798</c:v>
                </c:pt>
                <c:pt idx="78">
                  <c:v>818</c:v>
                </c:pt>
                <c:pt idx="79">
                  <c:v>797</c:v>
                </c:pt>
                <c:pt idx="80">
                  <c:v>732</c:v>
                </c:pt>
                <c:pt idx="81">
                  <c:v>636</c:v>
                </c:pt>
                <c:pt idx="82">
                  <c:v>632</c:v>
                </c:pt>
                <c:pt idx="83">
                  <c:v>705</c:v>
                </c:pt>
                <c:pt idx="84">
                  <c:v>773</c:v>
                </c:pt>
                <c:pt idx="85">
                  <c:v>810</c:v>
                </c:pt>
                <c:pt idx="86">
                  <c:v>819</c:v>
                </c:pt>
                <c:pt idx="87">
                  <c:v>793</c:v>
                </c:pt>
                <c:pt idx="88">
                  <c:v>741</c:v>
                </c:pt>
                <c:pt idx="89">
                  <c:v>643</c:v>
                </c:pt>
                <c:pt idx="90">
                  <c:v>656</c:v>
                </c:pt>
                <c:pt idx="91">
                  <c:v>714</c:v>
                </c:pt>
                <c:pt idx="92">
                  <c:v>760</c:v>
                </c:pt>
                <c:pt idx="93">
                  <c:v>825</c:v>
                </c:pt>
                <c:pt idx="94">
                  <c:v>831</c:v>
                </c:pt>
                <c:pt idx="95">
                  <c:v>789</c:v>
                </c:pt>
                <c:pt idx="96">
                  <c:v>720</c:v>
                </c:pt>
                <c:pt idx="97">
                  <c:v>636</c:v>
                </c:pt>
                <c:pt idx="98">
                  <c:v>641</c:v>
                </c:pt>
                <c:pt idx="99">
                  <c:v>704</c:v>
                </c:pt>
              </c:numCache>
            </c:numRef>
          </c:val>
          <c:smooth val="0"/>
        </c:ser>
        <c:ser>
          <c:idx val="3"/>
          <c:order val="2"/>
          <c:tx>
            <c:v>全ウイルス</c:v>
          </c:tx>
          <c:spPr>
            <a:ln>
              <a:solidFill>
                <a:srgbClr val="9BBB59"/>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hasVirus!$D$4902:$D$5001</c:f>
              <c:numCache>
                <c:formatCode>General</c:formatCode>
                <c:ptCount val="100"/>
                <c:pt idx="0">
                  <c:v>510</c:v>
                </c:pt>
                <c:pt idx="1">
                  <c:v>451</c:v>
                </c:pt>
                <c:pt idx="2">
                  <c:v>470</c:v>
                </c:pt>
                <c:pt idx="3">
                  <c:v>526</c:v>
                </c:pt>
                <c:pt idx="4">
                  <c:v>485</c:v>
                </c:pt>
                <c:pt idx="5">
                  <c:v>461</c:v>
                </c:pt>
                <c:pt idx="6">
                  <c:v>471</c:v>
                </c:pt>
                <c:pt idx="7">
                  <c:v>505</c:v>
                </c:pt>
                <c:pt idx="8">
                  <c:v>510</c:v>
                </c:pt>
                <c:pt idx="9">
                  <c:v>485</c:v>
                </c:pt>
                <c:pt idx="10">
                  <c:v>475</c:v>
                </c:pt>
                <c:pt idx="11">
                  <c:v>487</c:v>
                </c:pt>
                <c:pt idx="12">
                  <c:v>471</c:v>
                </c:pt>
                <c:pt idx="13">
                  <c:v>462</c:v>
                </c:pt>
                <c:pt idx="14">
                  <c:v>494</c:v>
                </c:pt>
                <c:pt idx="15">
                  <c:v>529</c:v>
                </c:pt>
                <c:pt idx="16">
                  <c:v>512</c:v>
                </c:pt>
                <c:pt idx="17">
                  <c:v>480</c:v>
                </c:pt>
                <c:pt idx="18">
                  <c:v>484</c:v>
                </c:pt>
                <c:pt idx="19">
                  <c:v>493</c:v>
                </c:pt>
                <c:pt idx="20">
                  <c:v>479</c:v>
                </c:pt>
                <c:pt idx="21">
                  <c:v>447</c:v>
                </c:pt>
                <c:pt idx="22">
                  <c:v>492</c:v>
                </c:pt>
                <c:pt idx="23">
                  <c:v>531</c:v>
                </c:pt>
                <c:pt idx="24">
                  <c:v>525</c:v>
                </c:pt>
                <c:pt idx="25">
                  <c:v>459</c:v>
                </c:pt>
                <c:pt idx="26">
                  <c:v>477</c:v>
                </c:pt>
                <c:pt idx="27">
                  <c:v>503</c:v>
                </c:pt>
                <c:pt idx="28">
                  <c:v>493</c:v>
                </c:pt>
                <c:pt idx="29">
                  <c:v>441</c:v>
                </c:pt>
                <c:pt idx="30">
                  <c:v>483</c:v>
                </c:pt>
                <c:pt idx="31">
                  <c:v>530</c:v>
                </c:pt>
                <c:pt idx="32">
                  <c:v>515</c:v>
                </c:pt>
                <c:pt idx="33">
                  <c:v>482</c:v>
                </c:pt>
                <c:pt idx="34">
                  <c:v>466</c:v>
                </c:pt>
                <c:pt idx="35">
                  <c:v>488</c:v>
                </c:pt>
                <c:pt idx="36">
                  <c:v>473</c:v>
                </c:pt>
                <c:pt idx="37">
                  <c:v>444</c:v>
                </c:pt>
                <c:pt idx="38">
                  <c:v>507</c:v>
                </c:pt>
                <c:pt idx="39">
                  <c:v>538</c:v>
                </c:pt>
                <c:pt idx="40">
                  <c:v>520</c:v>
                </c:pt>
                <c:pt idx="41">
                  <c:v>462</c:v>
                </c:pt>
                <c:pt idx="42">
                  <c:v>467</c:v>
                </c:pt>
                <c:pt idx="43">
                  <c:v>492</c:v>
                </c:pt>
                <c:pt idx="44">
                  <c:v>508</c:v>
                </c:pt>
                <c:pt idx="45">
                  <c:v>484</c:v>
                </c:pt>
                <c:pt idx="46">
                  <c:v>491</c:v>
                </c:pt>
                <c:pt idx="47">
                  <c:v>493</c:v>
                </c:pt>
                <c:pt idx="48">
                  <c:v>505</c:v>
                </c:pt>
                <c:pt idx="49">
                  <c:v>450</c:v>
                </c:pt>
                <c:pt idx="50">
                  <c:v>459</c:v>
                </c:pt>
                <c:pt idx="51">
                  <c:v>535</c:v>
                </c:pt>
                <c:pt idx="52">
                  <c:v>541</c:v>
                </c:pt>
                <c:pt idx="53">
                  <c:v>494</c:v>
                </c:pt>
                <c:pt idx="54">
                  <c:v>492</c:v>
                </c:pt>
                <c:pt idx="55">
                  <c:v>516</c:v>
                </c:pt>
                <c:pt idx="56">
                  <c:v>501</c:v>
                </c:pt>
                <c:pt idx="57">
                  <c:v>449</c:v>
                </c:pt>
                <c:pt idx="58">
                  <c:v>451</c:v>
                </c:pt>
                <c:pt idx="59">
                  <c:v>501</c:v>
                </c:pt>
                <c:pt idx="60">
                  <c:v>534</c:v>
                </c:pt>
                <c:pt idx="61">
                  <c:v>499</c:v>
                </c:pt>
                <c:pt idx="62">
                  <c:v>507</c:v>
                </c:pt>
                <c:pt idx="63">
                  <c:v>540</c:v>
                </c:pt>
                <c:pt idx="64">
                  <c:v>517</c:v>
                </c:pt>
                <c:pt idx="65">
                  <c:v>454</c:v>
                </c:pt>
                <c:pt idx="66">
                  <c:v>438</c:v>
                </c:pt>
                <c:pt idx="67">
                  <c:v>448</c:v>
                </c:pt>
                <c:pt idx="68">
                  <c:v>477</c:v>
                </c:pt>
                <c:pt idx="69">
                  <c:v>493</c:v>
                </c:pt>
                <c:pt idx="70">
                  <c:v>508</c:v>
                </c:pt>
                <c:pt idx="71">
                  <c:v>527</c:v>
                </c:pt>
                <c:pt idx="72">
                  <c:v>527</c:v>
                </c:pt>
                <c:pt idx="73">
                  <c:v>484</c:v>
                </c:pt>
                <c:pt idx="74">
                  <c:v>456</c:v>
                </c:pt>
                <c:pt idx="75">
                  <c:v>489</c:v>
                </c:pt>
                <c:pt idx="76">
                  <c:v>474</c:v>
                </c:pt>
                <c:pt idx="77">
                  <c:v>422</c:v>
                </c:pt>
                <c:pt idx="78">
                  <c:v>475</c:v>
                </c:pt>
                <c:pt idx="79">
                  <c:v>532</c:v>
                </c:pt>
                <c:pt idx="80">
                  <c:v>543</c:v>
                </c:pt>
                <c:pt idx="81">
                  <c:v>489</c:v>
                </c:pt>
                <c:pt idx="82">
                  <c:v>460</c:v>
                </c:pt>
                <c:pt idx="83">
                  <c:v>484</c:v>
                </c:pt>
                <c:pt idx="84">
                  <c:v>477</c:v>
                </c:pt>
                <c:pt idx="85">
                  <c:v>439</c:v>
                </c:pt>
                <c:pt idx="86">
                  <c:v>478</c:v>
                </c:pt>
                <c:pt idx="87">
                  <c:v>532</c:v>
                </c:pt>
                <c:pt idx="88">
                  <c:v>534</c:v>
                </c:pt>
                <c:pt idx="89">
                  <c:v>480</c:v>
                </c:pt>
                <c:pt idx="90">
                  <c:v>469</c:v>
                </c:pt>
                <c:pt idx="91">
                  <c:v>491</c:v>
                </c:pt>
                <c:pt idx="92">
                  <c:v>485</c:v>
                </c:pt>
                <c:pt idx="93">
                  <c:v>480</c:v>
                </c:pt>
                <c:pt idx="94">
                  <c:v>503</c:v>
                </c:pt>
                <c:pt idx="95">
                  <c:v>516</c:v>
                </c:pt>
                <c:pt idx="96">
                  <c:v>510</c:v>
                </c:pt>
                <c:pt idx="97">
                  <c:v>454</c:v>
                </c:pt>
                <c:pt idx="98">
                  <c:v>453</c:v>
                </c:pt>
                <c:pt idx="99">
                  <c:v>493</c:v>
                </c:pt>
              </c:numCache>
            </c:numRef>
          </c:val>
          <c:smooth val="0"/>
        </c:ser>
        <c:dLbls>
          <c:showLegendKey val="0"/>
          <c:showVal val="0"/>
          <c:showCatName val="0"/>
          <c:showSerName val="0"/>
          <c:showPercent val="0"/>
          <c:showBubbleSize val="0"/>
        </c:dLbls>
        <c:marker val="1"/>
        <c:smooth val="0"/>
        <c:axId val="111353856"/>
        <c:axId val="111355776"/>
      </c:lineChart>
      <c:catAx>
        <c:axId val="111353856"/>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crossAx val="111355776"/>
        <c:crosses val="autoZero"/>
        <c:auto val="1"/>
        <c:lblAlgn val="ctr"/>
        <c:lblOffset val="100"/>
        <c:tickLblSkip val="10"/>
        <c:tickMarkSkip val="10"/>
        <c:noMultiLvlLbl val="0"/>
      </c:catAx>
      <c:valAx>
        <c:axId val="111355776"/>
        <c:scaling>
          <c:orientation val="minMax"/>
          <c:max val="1000"/>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11353856"/>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hasImmunity!$B$1</c:f>
              <c:strCache>
                <c:ptCount val="1"/>
                <c:pt idx="0">
                  <c:v>ウイルス１</c:v>
                </c:pt>
              </c:strCache>
            </c:strRef>
          </c:tx>
          <c:spPr>
            <a:ln>
              <a:solidFill>
                <a:sysClr val="windowText" lastClr="000000"/>
              </a:solidFill>
            </a:ln>
          </c:spPr>
          <c:marker>
            <c:symbol val="none"/>
          </c:marker>
          <c:val>
            <c:numRef>
              <c:f>hasImmunity!$B$2:$B$101</c:f>
              <c:numCache>
                <c:formatCode>General</c:formatCode>
                <c:ptCount val="100"/>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numCache>
            </c:numRef>
          </c:val>
          <c:smooth val="0"/>
        </c:ser>
        <c:ser>
          <c:idx val="1"/>
          <c:order val="1"/>
          <c:tx>
            <c:strRef>
              <c:f>hasImmunity!$C$1</c:f>
              <c:strCache>
                <c:ptCount val="1"/>
                <c:pt idx="0">
                  <c:v>ウイルス２</c:v>
                </c:pt>
              </c:strCache>
            </c:strRef>
          </c:tx>
          <c:spPr>
            <a:ln>
              <a:solidFill>
                <a:srgbClr val="F79646"/>
              </a:solidFill>
            </a:ln>
          </c:spPr>
          <c:marker>
            <c:symbol val="none"/>
          </c:marker>
          <c:val>
            <c:numRef>
              <c:f>hasImmunity!$C$2:$C$101</c:f>
              <c:numCache>
                <c:formatCode>General</c:formatCode>
                <c:ptCount val="100"/>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numCache>
            </c:numRef>
          </c:val>
          <c:smooth val="0"/>
        </c:ser>
        <c:ser>
          <c:idx val="2"/>
          <c:order val="2"/>
          <c:tx>
            <c:strRef>
              <c:f>hasImmunity!$D$1</c:f>
              <c:strCache>
                <c:ptCount val="1"/>
                <c:pt idx="0">
                  <c:v>全ウイルス</c:v>
                </c:pt>
              </c:strCache>
            </c:strRef>
          </c:tx>
          <c:marker>
            <c:symbol val="none"/>
          </c:marker>
          <c:val>
            <c:numRef>
              <c:f>hasImmunity!$D$2:$D$101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marker val="1"/>
        <c:smooth val="0"/>
        <c:axId val="111437696"/>
        <c:axId val="111439872"/>
      </c:lineChart>
      <c:catAx>
        <c:axId val="111437696"/>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crossAx val="111439872"/>
        <c:crosses val="autoZero"/>
        <c:auto val="1"/>
        <c:lblAlgn val="ctr"/>
        <c:lblOffset val="100"/>
        <c:tickLblSkip val="10"/>
        <c:tickMarkSkip val="10"/>
        <c:noMultiLvlLbl val="0"/>
      </c:catAx>
      <c:valAx>
        <c:axId val="111439872"/>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11437696"/>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v>ウイルス１</c:v>
          </c:tx>
          <c:spPr>
            <a:ln>
              <a:solidFill>
                <a:sysClr val="windowText" lastClr="000000"/>
              </a:solidFill>
            </a:ln>
          </c:spPr>
          <c:marker>
            <c:symbol val="none"/>
          </c:marker>
          <c:val>
            <c:numRef>
              <c:f>hasImmunity!$B$4902:$B$5001</c:f>
              <c:numCache>
                <c:formatCode>General</c:formatCode>
                <c:ptCount val="100"/>
                <c:pt idx="0">
                  <c:v>60</c:v>
                </c:pt>
                <c:pt idx="1">
                  <c:v>79</c:v>
                </c:pt>
                <c:pt idx="2">
                  <c:v>87</c:v>
                </c:pt>
                <c:pt idx="3">
                  <c:v>117</c:v>
                </c:pt>
                <c:pt idx="4">
                  <c:v>167</c:v>
                </c:pt>
                <c:pt idx="5">
                  <c:v>165</c:v>
                </c:pt>
                <c:pt idx="6">
                  <c:v>99</c:v>
                </c:pt>
                <c:pt idx="7">
                  <c:v>95</c:v>
                </c:pt>
                <c:pt idx="8">
                  <c:v>53</c:v>
                </c:pt>
                <c:pt idx="9">
                  <c:v>69</c:v>
                </c:pt>
                <c:pt idx="10">
                  <c:v>95</c:v>
                </c:pt>
                <c:pt idx="11">
                  <c:v>116</c:v>
                </c:pt>
                <c:pt idx="12">
                  <c:v>157</c:v>
                </c:pt>
                <c:pt idx="13">
                  <c:v>165</c:v>
                </c:pt>
                <c:pt idx="14">
                  <c:v>92</c:v>
                </c:pt>
                <c:pt idx="15">
                  <c:v>83</c:v>
                </c:pt>
                <c:pt idx="16">
                  <c:v>65</c:v>
                </c:pt>
                <c:pt idx="17">
                  <c:v>75</c:v>
                </c:pt>
                <c:pt idx="18">
                  <c:v>99</c:v>
                </c:pt>
                <c:pt idx="19">
                  <c:v>119</c:v>
                </c:pt>
                <c:pt idx="20">
                  <c:v>158</c:v>
                </c:pt>
                <c:pt idx="21">
                  <c:v>162</c:v>
                </c:pt>
                <c:pt idx="22">
                  <c:v>90</c:v>
                </c:pt>
                <c:pt idx="23">
                  <c:v>90</c:v>
                </c:pt>
                <c:pt idx="24">
                  <c:v>53</c:v>
                </c:pt>
                <c:pt idx="25">
                  <c:v>78</c:v>
                </c:pt>
                <c:pt idx="26">
                  <c:v>97</c:v>
                </c:pt>
                <c:pt idx="27">
                  <c:v>116</c:v>
                </c:pt>
                <c:pt idx="28">
                  <c:v>162</c:v>
                </c:pt>
                <c:pt idx="29">
                  <c:v>172</c:v>
                </c:pt>
                <c:pt idx="30">
                  <c:v>96</c:v>
                </c:pt>
                <c:pt idx="31">
                  <c:v>83</c:v>
                </c:pt>
                <c:pt idx="32">
                  <c:v>53</c:v>
                </c:pt>
                <c:pt idx="33">
                  <c:v>72</c:v>
                </c:pt>
                <c:pt idx="34">
                  <c:v>95</c:v>
                </c:pt>
                <c:pt idx="35">
                  <c:v>112</c:v>
                </c:pt>
                <c:pt idx="36">
                  <c:v>165</c:v>
                </c:pt>
                <c:pt idx="37">
                  <c:v>167</c:v>
                </c:pt>
                <c:pt idx="38">
                  <c:v>89</c:v>
                </c:pt>
                <c:pt idx="39">
                  <c:v>92</c:v>
                </c:pt>
                <c:pt idx="40">
                  <c:v>60</c:v>
                </c:pt>
                <c:pt idx="41">
                  <c:v>77</c:v>
                </c:pt>
                <c:pt idx="42">
                  <c:v>91</c:v>
                </c:pt>
                <c:pt idx="43">
                  <c:v>111</c:v>
                </c:pt>
                <c:pt idx="44">
                  <c:v>160</c:v>
                </c:pt>
                <c:pt idx="45">
                  <c:v>169</c:v>
                </c:pt>
                <c:pt idx="46">
                  <c:v>110</c:v>
                </c:pt>
                <c:pt idx="47">
                  <c:v>96</c:v>
                </c:pt>
                <c:pt idx="48">
                  <c:v>50</c:v>
                </c:pt>
                <c:pt idx="49">
                  <c:v>80</c:v>
                </c:pt>
                <c:pt idx="50">
                  <c:v>84</c:v>
                </c:pt>
                <c:pt idx="51">
                  <c:v>95</c:v>
                </c:pt>
                <c:pt idx="52">
                  <c:v>150</c:v>
                </c:pt>
                <c:pt idx="53">
                  <c:v>172</c:v>
                </c:pt>
                <c:pt idx="54">
                  <c:v>114</c:v>
                </c:pt>
                <c:pt idx="55">
                  <c:v>100</c:v>
                </c:pt>
                <c:pt idx="56">
                  <c:v>69</c:v>
                </c:pt>
                <c:pt idx="57">
                  <c:v>78</c:v>
                </c:pt>
                <c:pt idx="58">
                  <c:v>91</c:v>
                </c:pt>
                <c:pt idx="59">
                  <c:v>103</c:v>
                </c:pt>
                <c:pt idx="60">
                  <c:v>149</c:v>
                </c:pt>
                <c:pt idx="61">
                  <c:v>164</c:v>
                </c:pt>
                <c:pt idx="62">
                  <c:v>92</c:v>
                </c:pt>
                <c:pt idx="63">
                  <c:v>89</c:v>
                </c:pt>
                <c:pt idx="64">
                  <c:v>64</c:v>
                </c:pt>
                <c:pt idx="65">
                  <c:v>80</c:v>
                </c:pt>
                <c:pt idx="66">
                  <c:v>101</c:v>
                </c:pt>
                <c:pt idx="67">
                  <c:v>117</c:v>
                </c:pt>
                <c:pt idx="68">
                  <c:v>144</c:v>
                </c:pt>
                <c:pt idx="69">
                  <c:v>162</c:v>
                </c:pt>
                <c:pt idx="70">
                  <c:v>102</c:v>
                </c:pt>
                <c:pt idx="71">
                  <c:v>90</c:v>
                </c:pt>
                <c:pt idx="72">
                  <c:v>54</c:v>
                </c:pt>
                <c:pt idx="73">
                  <c:v>78</c:v>
                </c:pt>
                <c:pt idx="74">
                  <c:v>97</c:v>
                </c:pt>
                <c:pt idx="75">
                  <c:v>104</c:v>
                </c:pt>
                <c:pt idx="76">
                  <c:v>163</c:v>
                </c:pt>
                <c:pt idx="77">
                  <c:v>176</c:v>
                </c:pt>
                <c:pt idx="78">
                  <c:v>105</c:v>
                </c:pt>
                <c:pt idx="79">
                  <c:v>83</c:v>
                </c:pt>
                <c:pt idx="80">
                  <c:v>51</c:v>
                </c:pt>
                <c:pt idx="81">
                  <c:v>71</c:v>
                </c:pt>
                <c:pt idx="82">
                  <c:v>87</c:v>
                </c:pt>
                <c:pt idx="83">
                  <c:v>116</c:v>
                </c:pt>
                <c:pt idx="84">
                  <c:v>150</c:v>
                </c:pt>
                <c:pt idx="85">
                  <c:v>173</c:v>
                </c:pt>
                <c:pt idx="86">
                  <c:v>104</c:v>
                </c:pt>
                <c:pt idx="87">
                  <c:v>96</c:v>
                </c:pt>
                <c:pt idx="88">
                  <c:v>65</c:v>
                </c:pt>
                <c:pt idx="89">
                  <c:v>73</c:v>
                </c:pt>
                <c:pt idx="90">
                  <c:v>97</c:v>
                </c:pt>
                <c:pt idx="91">
                  <c:v>103</c:v>
                </c:pt>
                <c:pt idx="92">
                  <c:v>146</c:v>
                </c:pt>
                <c:pt idx="93">
                  <c:v>164</c:v>
                </c:pt>
                <c:pt idx="94">
                  <c:v>101</c:v>
                </c:pt>
                <c:pt idx="95">
                  <c:v>94</c:v>
                </c:pt>
                <c:pt idx="96">
                  <c:v>64</c:v>
                </c:pt>
                <c:pt idx="97">
                  <c:v>78</c:v>
                </c:pt>
                <c:pt idx="98">
                  <c:v>84</c:v>
                </c:pt>
                <c:pt idx="99">
                  <c:v>103</c:v>
                </c:pt>
              </c:numCache>
            </c:numRef>
          </c:val>
          <c:smooth val="0"/>
        </c:ser>
        <c:ser>
          <c:idx val="1"/>
          <c:order val="1"/>
          <c:tx>
            <c:v>ウイルス２</c:v>
          </c:tx>
          <c:spPr>
            <a:ln>
              <a:solidFill>
                <a:srgbClr val="F79646"/>
              </a:solidFill>
            </a:ln>
          </c:spPr>
          <c:marker>
            <c:symbol val="none"/>
          </c:marker>
          <c:val>
            <c:numRef>
              <c:f>hasImmunity!$C$4902:$C$5001</c:f>
              <c:numCache>
                <c:formatCode>General</c:formatCode>
                <c:ptCount val="100"/>
                <c:pt idx="0">
                  <c:v>166</c:v>
                </c:pt>
                <c:pt idx="1">
                  <c:v>171</c:v>
                </c:pt>
                <c:pt idx="2">
                  <c:v>97</c:v>
                </c:pt>
                <c:pt idx="3">
                  <c:v>81</c:v>
                </c:pt>
                <c:pt idx="4">
                  <c:v>66</c:v>
                </c:pt>
                <c:pt idx="5">
                  <c:v>71</c:v>
                </c:pt>
                <c:pt idx="6">
                  <c:v>82</c:v>
                </c:pt>
                <c:pt idx="7">
                  <c:v>110</c:v>
                </c:pt>
                <c:pt idx="8">
                  <c:v>159</c:v>
                </c:pt>
                <c:pt idx="9">
                  <c:v>164</c:v>
                </c:pt>
                <c:pt idx="10">
                  <c:v>100</c:v>
                </c:pt>
                <c:pt idx="11">
                  <c:v>99</c:v>
                </c:pt>
                <c:pt idx="12">
                  <c:v>66</c:v>
                </c:pt>
                <c:pt idx="13">
                  <c:v>73</c:v>
                </c:pt>
                <c:pt idx="14">
                  <c:v>86</c:v>
                </c:pt>
                <c:pt idx="15">
                  <c:v>114</c:v>
                </c:pt>
                <c:pt idx="16">
                  <c:v>152</c:v>
                </c:pt>
                <c:pt idx="17">
                  <c:v>163</c:v>
                </c:pt>
                <c:pt idx="18">
                  <c:v>99</c:v>
                </c:pt>
                <c:pt idx="19">
                  <c:v>91</c:v>
                </c:pt>
                <c:pt idx="20">
                  <c:v>65</c:v>
                </c:pt>
                <c:pt idx="21">
                  <c:v>78</c:v>
                </c:pt>
                <c:pt idx="22">
                  <c:v>89</c:v>
                </c:pt>
                <c:pt idx="23">
                  <c:v>104</c:v>
                </c:pt>
                <c:pt idx="24">
                  <c:v>159</c:v>
                </c:pt>
                <c:pt idx="25">
                  <c:v>177</c:v>
                </c:pt>
                <c:pt idx="26">
                  <c:v>96</c:v>
                </c:pt>
                <c:pt idx="27">
                  <c:v>89</c:v>
                </c:pt>
                <c:pt idx="28">
                  <c:v>68</c:v>
                </c:pt>
                <c:pt idx="29">
                  <c:v>73</c:v>
                </c:pt>
                <c:pt idx="30">
                  <c:v>77</c:v>
                </c:pt>
                <c:pt idx="31">
                  <c:v>107</c:v>
                </c:pt>
                <c:pt idx="32">
                  <c:v>162</c:v>
                </c:pt>
                <c:pt idx="33">
                  <c:v>169</c:v>
                </c:pt>
                <c:pt idx="34">
                  <c:v>106</c:v>
                </c:pt>
                <c:pt idx="35">
                  <c:v>92</c:v>
                </c:pt>
                <c:pt idx="36">
                  <c:v>67</c:v>
                </c:pt>
                <c:pt idx="37">
                  <c:v>75</c:v>
                </c:pt>
                <c:pt idx="38">
                  <c:v>83</c:v>
                </c:pt>
                <c:pt idx="39">
                  <c:v>107</c:v>
                </c:pt>
                <c:pt idx="40">
                  <c:v>155</c:v>
                </c:pt>
                <c:pt idx="41">
                  <c:v>169</c:v>
                </c:pt>
                <c:pt idx="42">
                  <c:v>99</c:v>
                </c:pt>
                <c:pt idx="43">
                  <c:v>94</c:v>
                </c:pt>
                <c:pt idx="44">
                  <c:v>52</c:v>
                </c:pt>
                <c:pt idx="45">
                  <c:v>71</c:v>
                </c:pt>
                <c:pt idx="46">
                  <c:v>91</c:v>
                </c:pt>
                <c:pt idx="47">
                  <c:v>109</c:v>
                </c:pt>
                <c:pt idx="48">
                  <c:v>164</c:v>
                </c:pt>
                <c:pt idx="49">
                  <c:v>173</c:v>
                </c:pt>
                <c:pt idx="50">
                  <c:v>112</c:v>
                </c:pt>
                <c:pt idx="51">
                  <c:v>85</c:v>
                </c:pt>
                <c:pt idx="52">
                  <c:v>56</c:v>
                </c:pt>
                <c:pt idx="53">
                  <c:v>70</c:v>
                </c:pt>
                <c:pt idx="54">
                  <c:v>83</c:v>
                </c:pt>
                <c:pt idx="55">
                  <c:v>108</c:v>
                </c:pt>
                <c:pt idx="56">
                  <c:v>156</c:v>
                </c:pt>
                <c:pt idx="57">
                  <c:v>176</c:v>
                </c:pt>
                <c:pt idx="58">
                  <c:v>104</c:v>
                </c:pt>
                <c:pt idx="59">
                  <c:v>88</c:v>
                </c:pt>
                <c:pt idx="60">
                  <c:v>64</c:v>
                </c:pt>
                <c:pt idx="61">
                  <c:v>75</c:v>
                </c:pt>
                <c:pt idx="62">
                  <c:v>79</c:v>
                </c:pt>
                <c:pt idx="63">
                  <c:v>103</c:v>
                </c:pt>
                <c:pt idx="64">
                  <c:v>158</c:v>
                </c:pt>
                <c:pt idx="65">
                  <c:v>177</c:v>
                </c:pt>
                <c:pt idx="66">
                  <c:v>111</c:v>
                </c:pt>
                <c:pt idx="67">
                  <c:v>91</c:v>
                </c:pt>
                <c:pt idx="68">
                  <c:v>65</c:v>
                </c:pt>
                <c:pt idx="69">
                  <c:v>67</c:v>
                </c:pt>
                <c:pt idx="70">
                  <c:v>83</c:v>
                </c:pt>
                <c:pt idx="71">
                  <c:v>99</c:v>
                </c:pt>
                <c:pt idx="72">
                  <c:v>149</c:v>
                </c:pt>
                <c:pt idx="73">
                  <c:v>172</c:v>
                </c:pt>
                <c:pt idx="74">
                  <c:v>114</c:v>
                </c:pt>
                <c:pt idx="75">
                  <c:v>98</c:v>
                </c:pt>
                <c:pt idx="76">
                  <c:v>65</c:v>
                </c:pt>
                <c:pt idx="77">
                  <c:v>73</c:v>
                </c:pt>
                <c:pt idx="78">
                  <c:v>79</c:v>
                </c:pt>
                <c:pt idx="79">
                  <c:v>106</c:v>
                </c:pt>
                <c:pt idx="80">
                  <c:v>140</c:v>
                </c:pt>
                <c:pt idx="81">
                  <c:v>178</c:v>
                </c:pt>
                <c:pt idx="82">
                  <c:v>121</c:v>
                </c:pt>
                <c:pt idx="83">
                  <c:v>94</c:v>
                </c:pt>
                <c:pt idx="84">
                  <c:v>75</c:v>
                </c:pt>
                <c:pt idx="85">
                  <c:v>73</c:v>
                </c:pt>
                <c:pt idx="86">
                  <c:v>80</c:v>
                </c:pt>
                <c:pt idx="87">
                  <c:v>91</c:v>
                </c:pt>
                <c:pt idx="88">
                  <c:v>149</c:v>
                </c:pt>
                <c:pt idx="89">
                  <c:v>173</c:v>
                </c:pt>
                <c:pt idx="90">
                  <c:v>107</c:v>
                </c:pt>
                <c:pt idx="91">
                  <c:v>103</c:v>
                </c:pt>
                <c:pt idx="92">
                  <c:v>69</c:v>
                </c:pt>
                <c:pt idx="93">
                  <c:v>68</c:v>
                </c:pt>
                <c:pt idx="94">
                  <c:v>82</c:v>
                </c:pt>
                <c:pt idx="95">
                  <c:v>105</c:v>
                </c:pt>
                <c:pt idx="96">
                  <c:v>153</c:v>
                </c:pt>
                <c:pt idx="97">
                  <c:v>177</c:v>
                </c:pt>
                <c:pt idx="98">
                  <c:v>110</c:v>
                </c:pt>
                <c:pt idx="99">
                  <c:v>94</c:v>
                </c:pt>
              </c:numCache>
            </c:numRef>
          </c:val>
          <c:smooth val="0"/>
        </c:ser>
        <c:ser>
          <c:idx val="2"/>
          <c:order val="2"/>
          <c:tx>
            <c:v>全ウイルス</c:v>
          </c:tx>
          <c:marker>
            <c:symbol val="none"/>
          </c:marker>
          <c:val>
            <c:numRef>
              <c:f>hasImmunity!$D$4902:$D$5001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marker val="1"/>
        <c:smooth val="0"/>
        <c:axId val="167421056"/>
        <c:axId val="167422976"/>
      </c:lineChart>
      <c:catAx>
        <c:axId val="167421056"/>
        <c:scaling>
          <c:orientation val="minMax"/>
        </c:scaling>
        <c:delete val="0"/>
        <c:axPos val="b"/>
        <c:title>
          <c:tx>
            <c:rich>
              <a:bodyPr/>
              <a:lstStyle/>
              <a:p>
                <a:pPr>
                  <a:defRPr sz="2000"/>
                </a:pPr>
                <a:r>
                  <a:rPr lang="en-US" altLang="ja-JP" sz="2000"/>
                  <a:t>Term</a:t>
                </a:r>
              </a:p>
            </c:rich>
          </c:tx>
          <c:layout/>
          <c:overlay val="0"/>
        </c:title>
        <c:majorTickMark val="out"/>
        <c:minorTickMark val="none"/>
        <c:tickLblPos val="nextTo"/>
        <c:crossAx val="167422976"/>
        <c:crosses val="autoZero"/>
        <c:auto val="1"/>
        <c:lblAlgn val="ctr"/>
        <c:lblOffset val="100"/>
        <c:tickLblSkip val="10"/>
        <c:tickMarkSkip val="10"/>
        <c:noMultiLvlLbl val="0"/>
      </c:catAx>
      <c:valAx>
        <c:axId val="167422976"/>
        <c:scaling>
          <c:orientation val="minMax"/>
        </c:scaling>
        <c:delete val="0"/>
        <c:axPos val="l"/>
        <c:majorGridlines/>
        <c:title>
          <c:tx>
            <c:rich>
              <a:bodyPr rot="-5400000" vert="horz"/>
              <a:lstStyle/>
              <a:p>
                <a:pPr>
                  <a:defRPr sz="2000"/>
                </a:pPr>
                <a:r>
                  <a:rPr lang="en-US" altLang="ja-JP" sz="2000"/>
                  <a:t>Agent</a:t>
                </a:r>
              </a:p>
            </c:rich>
          </c:tx>
          <c:layout/>
          <c:overlay val="0"/>
        </c:title>
        <c:numFmt formatCode="General" sourceLinked="1"/>
        <c:majorTickMark val="out"/>
        <c:minorTickMark val="none"/>
        <c:tickLblPos val="nextTo"/>
        <c:crossAx val="167421056"/>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Sheet1!$B$1</c:f>
              <c:strCache>
                <c:ptCount val="1"/>
                <c:pt idx="0">
                  <c:v>ウイルス１</c:v>
                </c:pt>
              </c:strCache>
            </c:strRef>
          </c:tx>
          <c:spPr>
            <a:ln>
              <a:solidFill>
                <a:sysClr val="windowText" lastClr="000000"/>
              </a:solidFill>
            </a:ln>
          </c:spPr>
          <c:marker>
            <c:symbol val="none"/>
          </c:marker>
          <c:val>
            <c:numRef>
              <c:f>Sheet1!$B$2:$B$234</c:f>
              <c:numCache>
                <c:formatCode>General</c:formatCode>
                <c:ptCount val="233"/>
                <c:pt idx="0">
                  <c:v>270</c:v>
                </c:pt>
                <c:pt idx="1">
                  <c:v>552</c:v>
                </c:pt>
                <c:pt idx="2">
                  <c:v>763</c:v>
                </c:pt>
                <c:pt idx="3">
                  <c:v>812</c:v>
                </c:pt>
                <c:pt idx="4">
                  <c:v>779</c:v>
                </c:pt>
                <c:pt idx="5">
                  <c:v>735</c:v>
                </c:pt>
                <c:pt idx="6">
                  <c:v>736</c:v>
                </c:pt>
                <c:pt idx="7">
                  <c:v>731</c:v>
                </c:pt>
                <c:pt idx="8">
                  <c:v>710</c:v>
                </c:pt>
                <c:pt idx="9">
                  <c:v>682</c:v>
                </c:pt>
                <c:pt idx="10">
                  <c:v>658</c:v>
                </c:pt>
                <c:pt idx="11">
                  <c:v>612</c:v>
                </c:pt>
                <c:pt idx="12">
                  <c:v>582</c:v>
                </c:pt>
                <c:pt idx="13">
                  <c:v>616</c:v>
                </c:pt>
                <c:pt idx="14">
                  <c:v>649</c:v>
                </c:pt>
                <c:pt idx="15">
                  <c:v>672</c:v>
                </c:pt>
                <c:pt idx="16">
                  <c:v>669</c:v>
                </c:pt>
                <c:pt idx="17">
                  <c:v>666</c:v>
                </c:pt>
                <c:pt idx="18">
                  <c:v>632</c:v>
                </c:pt>
                <c:pt idx="19">
                  <c:v>606</c:v>
                </c:pt>
                <c:pt idx="20">
                  <c:v>603</c:v>
                </c:pt>
                <c:pt idx="21">
                  <c:v>561</c:v>
                </c:pt>
                <c:pt idx="22">
                  <c:v>547</c:v>
                </c:pt>
                <c:pt idx="23">
                  <c:v>548</c:v>
                </c:pt>
                <c:pt idx="24">
                  <c:v>547</c:v>
                </c:pt>
                <c:pt idx="25">
                  <c:v>552</c:v>
                </c:pt>
                <c:pt idx="26">
                  <c:v>531</c:v>
                </c:pt>
                <c:pt idx="27">
                  <c:v>506</c:v>
                </c:pt>
                <c:pt idx="28">
                  <c:v>519</c:v>
                </c:pt>
                <c:pt idx="29">
                  <c:v>528</c:v>
                </c:pt>
                <c:pt idx="30">
                  <c:v>542</c:v>
                </c:pt>
                <c:pt idx="31">
                  <c:v>540</c:v>
                </c:pt>
                <c:pt idx="32">
                  <c:v>532</c:v>
                </c:pt>
                <c:pt idx="33">
                  <c:v>530</c:v>
                </c:pt>
                <c:pt idx="34">
                  <c:v>521</c:v>
                </c:pt>
                <c:pt idx="35">
                  <c:v>481</c:v>
                </c:pt>
                <c:pt idx="36">
                  <c:v>425</c:v>
                </c:pt>
                <c:pt idx="37">
                  <c:v>427</c:v>
                </c:pt>
                <c:pt idx="38">
                  <c:v>439</c:v>
                </c:pt>
                <c:pt idx="39">
                  <c:v>442</c:v>
                </c:pt>
                <c:pt idx="40">
                  <c:v>427</c:v>
                </c:pt>
                <c:pt idx="41">
                  <c:v>433</c:v>
                </c:pt>
                <c:pt idx="42">
                  <c:v>412</c:v>
                </c:pt>
                <c:pt idx="43">
                  <c:v>420</c:v>
                </c:pt>
                <c:pt idx="44">
                  <c:v>421</c:v>
                </c:pt>
                <c:pt idx="45">
                  <c:v>422</c:v>
                </c:pt>
                <c:pt idx="46">
                  <c:v>422</c:v>
                </c:pt>
                <c:pt idx="47">
                  <c:v>424</c:v>
                </c:pt>
                <c:pt idx="48">
                  <c:v>428</c:v>
                </c:pt>
                <c:pt idx="49">
                  <c:v>413</c:v>
                </c:pt>
                <c:pt idx="50">
                  <c:v>374</c:v>
                </c:pt>
                <c:pt idx="51">
                  <c:v>357</c:v>
                </c:pt>
                <c:pt idx="52">
                  <c:v>339</c:v>
                </c:pt>
                <c:pt idx="53">
                  <c:v>333</c:v>
                </c:pt>
                <c:pt idx="54">
                  <c:v>342</c:v>
                </c:pt>
                <c:pt idx="55">
                  <c:v>350</c:v>
                </c:pt>
                <c:pt idx="56">
                  <c:v>349</c:v>
                </c:pt>
                <c:pt idx="57">
                  <c:v>351</c:v>
                </c:pt>
                <c:pt idx="58">
                  <c:v>353</c:v>
                </c:pt>
                <c:pt idx="59">
                  <c:v>337</c:v>
                </c:pt>
                <c:pt idx="60">
                  <c:v>303</c:v>
                </c:pt>
                <c:pt idx="61">
                  <c:v>287</c:v>
                </c:pt>
                <c:pt idx="62">
                  <c:v>279</c:v>
                </c:pt>
                <c:pt idx="63">
                  <c:v>300</c:v>
                </c:pt>
                <c:pt idx="64">
                  <c:v>309</c:v>
                </c:pt>
                <c:pt idx="65">
                  <c:v>306</c:v>
                </c:pt>
                <c:pt idx="66">
                  <c:v>293</c:v>
                </c:pt>
                <c:pt idx="67">
                  <c:v>292</c:v>
                </c:pt>
                <c:pt idx="68">
                  <c:v>277</c:v>
                </c:pt>
                <c:pt idx="69">
                  <c:v>279</c:v>
                </c:pt>
                <c:pt idx="70">
                  <c:v>271</c:v>
                </c:pt>
                <c:pt idx="71">
                  <c:v>257</c:v>
                </c:pt>
                <c:pt idx="72">
                  <c:v>250</c:v>
                </c:pt>
                <c:pt idx="73">
                  <c:v>256</c:v>
                </c:pt>
                <c:pt idx="74">
                  <c:v>251</c:v>
                </c:pt>
                <c:pt idx="75">
                  <c:v>246</c:v>
                </c:pt>
                <c:pt idx="76">
                  <c:v>238</c:v>
                </c:pt>
                <c:pt idx="77">
                  <c:v>245</c:v>
                </c:pt>
                <c:pt idx="78">
                  <c:v>241</c:v>
                </c:pt>
                <c:pt idx="79">
                  <c:v>243</c:v>
                </c:pt>
                <c:pt idx="80">
                  <c:v>237</c:v>
                </c:pt>
                <c:pt idx="81">
                  <c:v>241</c:v>
                </c:pt>
                <c:pt idx="82">
                  <c:v>228</c:v>
                </c:pt>
                <c:pt idx="83">
                  <c:v>224</c:v>
                </c:pt>
                <c:pt idx="84">
                  <c:v>225</c:v>
                </c:pt>
                <c:pt idx="85">
                  <c:v>230</c:v>
                </c:pt>
                <c:pt idx="86">
                  <c:v>221</c:v>
                </c:pt>
                <c:pt idx="87">
                  <c:v>195</c:v>
                </c:pt>
                <c:pt idx="88">
                  <c:v>189</c:v>
                </c:pt>
                <c:pt idx="89">
                  <c:v>196</c:v>
                </c:pt>
                <c:pt idx="90">
                  <c:v>207</c:v>
                </c:pt>
                <c:pt idx="91">
                  <c:v>202</c:v>
                </c:pt>
                <c:pt idx="92">
                  <c:v>202</c:v>
                </c:pt>
                <c:pt idx="93">
                  <c:v>205</c:v>
                </c:pt>
                <c:pt idx="94">
                  <c:v>206</c:v>
                </c:pt>
                <c:pt idx="95">
                  <c:v>193</c:v>
                </c:pt>
                <c:pt idx="96">
                  <c:v>196</c:v>
                </c:pt>
                <c:pt idx="97">
                  <c:v>204</c:v>
                </c:pt>
                <c:pt idx="98">
                  <c:v>200</c:v>
                </c:pt>
                <c:pt idx="99">
                  <c:v>186</c:v>
                </c:pt>
                <c:pt idx="100">
                  <c:v>174</c:v>
                </c:pt>
                <c:pt idx="101">
                  <c:v>170</c:v>
                </c:pt>
                <c:pt idx="102">
                  <c:v>173</c:v>
                </c:pt>
                <c:pt idx="103">
                  <c:v>165</c:v>
                </c:pt>
                <c:pt idx="104">
                  <c:v>170</c:v>
                </c:pt>
                <c:pt idx="105">
                  <c:v>167</c:v>
                </c:pt>
                <c:pt idx="106">
                  <c:v>181</c:v>
                </c:pt>
                <c:pt idx="107">
                  <c:v>167</c:v>
                </c:pt>
                <c:pt idx="108">
                  <c:v>155</c:v>
                </c:pt>
                <c:pt idx="109">
                  <c:v>150</c:v>
                </c:pt>
                <c:pt idx="110">
                  <c:v>155</c:v>
                </c:pt>
                <c:pt idx="111">
                  <c:v>147</c:v>
                </c:pt>
                <c:pt idx="112">
                  <c:v>143</c:v>
                </c:pt>
                <c:pt idx="113">
                  <c:v>151</c:v>
                </c:pt>
                <c:pt idx="114">
                  <c:v>152</c:v>
                </c:pt>
                <c:pt idx="115">
                  <c:v>155</c:v>
                </c:pt>
                <c:pt idx="116">
                  <c:v>139</c:v>
                </c:pt>
                <c:pt idx="117">
                  <c:v>133</c:v>
                </c:pt>
                <c:pt idx="118">
                  <c:v>128</c:v>
                </c:pt>
                <c:pt idx="119">
                  <c:v>125</c:v>
                </c:pt>
                <c:pt idx="120">
                  <c:v>116</c:v>
                </c:pt>
                <c:pt idx="121">
                  <c:v>114</c:v>
                </c:pt>
                <c:pt idx="122">
                  <c:v>109</c:v>
                </c:pt>
                <c:pt idx="123">
                  <c:v>101</c:v>
                </c:pt>
                <c:pt idx="124">
                  <c:v>106</c:v>
                </c:pt>
                <c:pt idx="125">
                  <c:v>108</c:v>
                </c:pt>
                <c:pt idx="126">
                  <c:v>109</c:v>
                </c:pt>
                <c:pt idx="127">
                  <c:v>116</c:v>
                </c:pt>
                <c:pt idx="128">
                  <c:v>115</c:v>
                </c:pt>
                <c:pt idx="129">
                  <c:v>114</c:v>
                </c:pt>
                <c:pt idx="130">
                  <c:v>100</c:v>
                </c:pt>
                <c:pt idx="131">
                  <c:v>103</c:v>
                </c:pt>
                <c:pt idx="132">
                  <c:v>112</c:v>
                </c:pt>
                <c:pt idx="133">
                  <c:v>100</c:v>
                </c:pt>
                <c:pt idx="134">
                  <c:v>102</c:v>
                </c:pt>
                <c:pt idx="135">
                  <c:v>107</c:v>
                </c:pt>
                <c:pt idx="136">
                  <c:v>100</c:v>
                </c:pt>
                <c:pt idx="137">
                  <c:v>81</c:v>
                </c:pt>
                <c:pt idx="138">
                  <c:v>74</c:v>
                </c:pt>
                <c:pt idx="139">
                  <c:v>72</c:v>
                </c:pt>
                <c:pt idx="140">
                  <c:v>70</c:v>
                </c:pt>
                <c:pt idx="141">
                  <c:v>71</c:v>
                </c:pt>
                <c:pt idx="142">
                  <c:v>71</c:v>
                </c:pt>
                <c:pt idx="143">
                  <c:v>68</c:v>
                </c:pt>
                <c:pt idx="144">
                  <c:v>67</c:v>
                </c:pt>
                <c:pt idx="145">
                  <c:v>66</c:v>
                </c:pt>
                <c:pt idx="146">
                  <c:v>69</c:v>
                </c:pt>
                <c:pt idx="147">
                  <c:v>65</c:v>
                </c:pt>
                <c:pt idx="148">
                  <c:v>65</c:v>
                </c:pt>
                <c:pt idx="149">
                  <c:v>67</c:v>
                </c:pt>
                <c:pt idx="150">
                  <c:v>62</c:v>
                </c:pt>
                <c:pt idx="151">
                  <c:v>60</c:v>
                </c:pt>
                <c:pt idx="152">
                  <c:v>60</c:v>
                </c:pt>
                <c:pt idx="153">
                  <c:v>57</c:v>
                </c:pt>
                <c:pt idx="154">
                  <c:v>48</c:v>
                </c:pt>
                <c:pt idx="155">
                  <c:v>45</c:v>
                </c:pt>
                <c:pt idx="156">
                  <c:v>41</c:v>
                </c:pt>
                <c:pt idx="157">
                  <c:v>40</c:v>
                </c:pt>
                <c:pt idx="158">
                  <c:v>42</c:v>
                </c:pt>
                <c:pt idx="159">
                  <c:v>39</c:v>
                </c:pt>
                <c:pt idx="160">
                  <c:v>31</c:v>
                </c:pt>
                <c:pt idx="161">
                  <c:v>34</c:v>
                </c:pt>
                <c:pt idx="162">
                  <c:v>33</c:v>
                </c:pt>
                <c:pt idx="163">
                  <c:v>30</c:v>
                </c:pt>
                <c:pt idx="164">
                  <c:v>31</c:v>
                </c:pt>
                <c:pt idx="165">
                  <c:v>33</c:v>
                </c:pt>
                <c:pt idx="166">
                  <c:v>34</c:v>
                </c:pt>
                <c:pt idx="167">
                  <c:v>36</c:v>
                </c:pt>
                <c:pt idx="168">
                  <c:v>42</c:v>
                </c:pt>
                <c:pt idx="169">
                  <c:v>39</c:v>
                </c:pt>
                <c:pt idx="170">
                  <c:v>38</c:v>
                </c:pt>
                <c:pt idx="171">
                  <c:v>35</c:v>
                </c:pt>
                <c:pt idx="172">
                  <c:v>33</c:v>
                </c:pt>
                <c:pt idx="173">
                  <c:v>30</c:v>
                </c:pt>
                <c:pt idx="174">
                  <c:v>24</c:v>
                </c:pt>
                <c:pt idx="175">
                  <c:v>27</c:v>
                </c:pt>
                <c:pt idx="176">
                  <c:v>28</c:v>
                </c:pt>
                <c:pt idx="177">
                  <c:v>24</c:v>
                </c:pt>
                <c:pt idx="178">
                  <c:v>19</c:v>
                </c:pt>
                <c:pt idx="179">
                  <c:v>22</c:v>
                </c:pt>
                <c:pt idx="180">
                  <c:v>19</c:v>
                </c:pt>
                <c:pt idx="181">
                  <c:v>22</c:v>
                </c:pt>
                <c:pt idx="182">
                  <c:v>18</c:v>
                </c:pt>
                <c:pt idx="183">
                  <c:v>18</c:v>
                </c:pt>
                <c:pt idx="184">
                  <c:v>14</c:v>
                </c:pt>
                <c:pt idx="185">
                  <c:v>14</c:v>
                </c:pt>
                <c:pt idx="186">
                  <c:v>12</c:v>
                </c:pt>
                <c:pt idx="187">
                  <c:v>7</c:v>
                </c:pt>
                <c:pt idx="188">
                  <c:v>5</c:v>
                </c:pt>
                <c:pt idx="189">
                  <c:v>3</c:v>
                </c:pt>
                <c:pt idx="190">
                  <c:v>5</c:v>
                </c:pt>
                <c:pt idx="191">
                  <c:v>4</c:v>
                </c:pt>
                <c:pt idx="192">
                  <c:v>6</c:v>
                </c:pt>
                <c:pt idx="193">
                  <c:v>5</c:v>
                </c:pt>
                <c:pt idx="194">
                  <c:v>5</c:v>
                </c:pt>
                <c:pt idx="195">
                  <c:v>5</c:v>
                </c:pt>
                <c:pt idx="196">
                  <c:v>7</c:v>
                </c:pt>
                <c:pt idx="197">
                  <c:v>6</c:v>
                </c:pt>
                <c:pt idx="198">
                  <c:v>9</c:v>
                </c:pt>
                <c:pt idx="199">
                  <c:v>8</c:v>
                </c:pt>
                <c:pt idx="200">
                  <c:v>9</c:v>
                </c:pt>
                <c:pt idx="201">
                  <c:v>7</c:v>
                </c:pt>
                <c:pt idx="202">
                  <c:v>7</c:v>
                </c:pt>
                <c:pt idx="203">
                  <c:v>6</c:v>
                </c:pt>
                <c:pt idx="204">
                  <c:v>6</c:v>
                </c:pt>
                <c:pt idx="205">
                  <c:v>4</c:v>
                </c:pt>
                <c:pt idx="206">
                  <c:v>3</c:v>
                </c:pt>
                <c:pt idx="207">
                  <c:v>2</c:v>
                </c:pt>
                <c:pt idx="208">
                  <c:v>2</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1"/>
          <c:order val="1"/>
          <c:tx>
            <c:strRef>
              <c:f>Sheet1!$C$1</c:f>
              <c:strCache>
                <c:ptCount val="1"/>
                <c:pt idx="0">
                  <c:v>ウイルス２</c:v>
                </c:pt>
              </c:strCache>
            </c:strRef>
          </c:tx>
          <c:spPr>
            <a:ln>
              <a:solidFill>
                <a:srgbClr val="F79646"/>
              </a:solidFill>
            </a:ln>
          </c:spPr>
          <c:marker>
            <c:symbol val="none"/>
          </c:marker>
          <c:val>
            <c:numRef>
              <c:f>Sheet1!$C$2:$C$234</c:f>
              <c:numCache>
                <c:formatCode>General</c:formatCode>
                <c:ptCount val="233"/>
                <c:pt idx="0">
                  <c:v>301</c:v>
                </c:pt>
                <c:pt idx="1">
                  <c:v>569</c:v>
                </c:pt>
                <c:pt idx="2">
                  <c:v>720</c:v>
                </c:pt>
                <c:pt idx="3">
                  <c:v>712</c:v>
                </c:pt>
                <c:pt idx="4">
                  <c:v>618</c:v>
                </c:pt>
                <c:pt idx="5">
                  <c:v>581</c:v>
                </c:pt>
                <c:pt idx="6">
                  <c:v>640</c:v>
                </c:pt>
                <c:pt idx="7">
                  <c:v>713</c:v>
                </c:pt>
                <c:pt idx="8">
                  <c:v>741</c:v>
                </c:pt>
                <c:pt idx="9">
                  <c:v>746</c:v>
                </c:pt>
                <c:pt idx="10">
                  <c:v>726</c:v>
                </c:pt>
                <c:pt idx="11">
                  <c:v>678</c:v>
                </c:pt>
                <c:pt idx="12">
                  <c:v>648</c:v>
                </c:pt>
                <c:pt idx="13">
                  <c:v>619</c:v>
                </c:pt>
                <c:pt idx="14">
                  <c:v>580</c:v>
                </c:pt>
                <c:pt idx="15">
                  <c:v>561</c:v>
                </c:pt>
                <c:pt idx="16">
                  <c:v>548</c:v>
                </c:pt>
                <c:pt idx="17">
                  <c:v>553</c:v>
                </c:pt>
                <c:pt idx="18">
                  <c:v>555</c:v>
                </c:pt>
                <c:pt idx="19">
                  <c:v>561</c:v>
                </c:pt>
                <c:pt idx="20">
                  <c:v>553</c:v>
                </c:pt>
                <c:pt idx="21">
                  <c:v>552</c:v>
                </c:pt>
                <c:pt idx="22">
                  <c:v>583</c:v>
                </c:pt>
                <c:pt idx="23">
                  <c:v>595</c:v>
                </c:pt>
                <c:pt idx="24">
                  <c:v>588</c:v>
                </c:pt>
                <c:pt idx="25">
                  <c:v>583</c:v>
                </c:pt>
                <c:pt idx="26">
                  <c:v>562</c:v>
                </c:pt>
                <c:pt idx="27">
                  <c:v>533</c:v>
                </c:pt>
                <c:pt idx="28">
                  <c:v>523</c:v>
                </c:pt>
                <c:pt idx="29">
                  <c:v>508</c:v>
                </c:pt>
                <c:pt idx="30">
                  <c:v>469</c:v>
                </c:pt>
                <c:pt idx="31">
                  <c:v>458</c:v>
                </c:pt>
                <c:pt idx="32">
                  <c:v>446</c:v>
                </c:pt>
                <c:pt idx="33">
                  <c:v>453</c:v>
                </c:pt>
                <c:pt idx="34">
                  <c:v>467</c:v>
                </c:pt>
                <c:pt idx="35">
                  <c:v>476</c:v>
                </c:pt>
                <c:pt idx="36">
                  <c:v>469</c:v>
                </c:pt>
                <c:pt idx="37">
                  <c:v>462</c:v>
                </c:pt>
                <c:pt idx="38">
                  <c:v>451</c:v>
                </c:pt>
                <c:pt idx="39">
                  <c:v>456</c:v>
                </c:pt>
                <c:pt idx="40">
                  <c:v>440</c:v>
                </c:pt>
                <c:pt idx="41">
                  <c:v>447</c:v>
                </c:pt>
                <c:pt idx="42">
                  <c:v>442</c:v>
                </c:pt>
                <c:pt idx="43">
                  <c:v>417</c:v>
                </c:pt>
                <c:pt idx="44">
                  <c:v>397</c:v>
                </c:pt>
                <c:pt idx="45">
                  <c:v>391</c:v>
                </c:pt>
                <c:pt idx="46">
                  <c:v>380</c:v>
                </c:pt>
                <c:pt idx="47">
                  <c:v>348</c:v>
                </c:pt>
                <c:pt idx="48">
                  <c:v>346</c:v>
                </c:pt>
                <c:pt idx="49">
                  <c:v>358</c:v>
                </c:pt>
                <c:pt idx="50">
                  <c:v>365</c:v>
                </c:pt>
                <c:pt idx="51">
                  <c:v>382</c:v>
                </c:pt>
                <c:pt idx="52">
                  <c:v>382</c:v>
                </c:pt>
                <c:pt idx="53">
                  <c:v>375</c:v>
                </c:pt>
                <c:pt idx="54">
                  <c:v>352</c:v>
                </c:pt>
                <c:pt idx="55">
                  <c:v>338</c:v>
                </c:pt>
                <c:pt idx="56">
                  <c:v>316</c:v>
                </c:pt>
                <c:pt idx="57">
                  <c:v>309</c:v>
                </c:pt>
                <c:pt idx="58">
                  <c:v>325</c:v>
                </c:pt>
                <c:pt idx="59">
                  <c:v>325</c:v>
                </c:pt>
                <c:pt idx="60">
                  <c:v>312</c:v>
                </c:pt>
                <c:pt idx="61">
                  <c:v>305</c:v>
                </c:pt>
                <c:pt idx="62">
                  <c:v>291</c:v>
                </c:pt>
                <c:pt idx="63">
                  <c:v>304</c:v>
                </c:pt>
                <c:pt idx="64">
                  <c:v>297</c:v>
                </c:pt>
                <c:pt idx="65">
                  <c:v>292</c:v>
                </c:pt>
                <c:pt idx="66">
                  <c:v>277</c:v>
                </c:pt>
                <c:pt idx="67">
                  <c:v>271</c:v>
                </c:pt>
                <c:pt idx="68">
                  <c:v>271</c:v>
                </c:pt>
                <c:pt idx="69">
                  <c:v>281</c:v>
                </c:pt>
                <c:pt idx="70">
                  <c:v>267</c:v>
                </c:pt>
                <c:pt idx="71">
                  <c:v>259</c:v>
                </c:pt>
                <c:pt idx="72">
                  <c:v>256</c:v>
                </c:pt>
                <c:pt idx="73">
                  <c:v>264</c:v>
                </c:pt>
                <c:pt idx="74">
                  <c:v>262</c:v>
                </c:pt>
                <c:pt idx="75">
                  <c:v>254</c:v>
                </c:pt>
                <c:pt idx="76">
                  <c:v>237</c:v>
                </c:pt>
                <c:pt idx="77">
                  <c:v>222</c:v>
                </c:pt>
                <c:pt idx="78">
                  <c:v>224</c:v>
                </c:pt>
                <c:pt idx="79">
                  <c:v>221</c:v>
                </c:pt>
                <c:pt idx="80">
                  <c:v>210</c:v>
                </c:pt>
                <c:pt idx="81">
                  <c:v>219</c:v>
                </c:pt>
                <c:pt idx="82">
                  <c:v>210</c:v>
                </c:pt>
                <c:pt idx="83">
                  <c:v>216</c:v>
                </c:pt>
                <c:pt idx="84">
                  <c:v>217</c:v>
                </c:pt>
                <c:pt idx="85">
                  <c:v>213</c:v>
                </c:pt>
                <c:pt idx="86">
                  <c:v>207</c:v>
                </c:pt>
                <c:pt idx="87">
                  <c:v>201</c:v>
                </c:pt>
                <c:pt idx="88">
                  <c:v>207</c:v>
                </c:pt>
                <c:pt idx="89">
                  <c:v>213</c:v>
                </c:pt>
                <c:pt idx="90">
                  <c:v>207</c:v>
                </c:pt>
                <c:pt idx="91">
                  <c:v>194</c:v>
                </c:pt>
                <c:pt idx="92">
                  <c:v>192</c:v>
                </c:pt>
                <c:pt idx="93">
                  <c:v>206</c:v>
                </c:pt>
                <c:pt idx="94">
                  <c:v>194</c:v>
                </c:pt>
                <c:pt idx="95">
                  <c:v>184</c:v>
                </c:pt>
                <c:pt idx="96">
                  <c:v>182</c:v>
                </c:pt>
                <c:pt idx="97">
                  <c:v>189</c:v>
                </c:pt>
                <c:pt idx="98">
                  <c:v>184</c:v>
                </c:pt>
                <c:pt idx="99">
                  <c:v>164</c:v>
                </c:pt>
                <c:pt idx="100">
                  <c:v>170</c:v>
                </c:pt>
                <c:pt idx="101">
                  <c:v>175</c:v>
                </c:pt>
                <c:pt idx="102">
                  <c:v>174</c:v>
                </c:pt>
                <c:pt idx="103">
                  <c:v>162</c:v>
                </c:pt>
                <c:pt idx="104">
                  <c:v>172</c:v>
                </c:pt>
                <c:pt idx="105">
                  <c:v>174</c:v>
                </c:pt>
                <c:pt idx="106">
                  <c:v>176</c:v>
                </c:pt>
                <c:pt idx="107">
                  <c:v>169</c:v>
                </c:pt>
                <c:pt idx="108">
                  <c:v>163</c:v>
                </c:pt>
                <c:pt idx="109">
                  <c:v>160</c:v>
                </c:pt>
                <c:pt idx="110">
                  <c:v>160</c:v>
                </c:pt>
                <c:pt idx="111">
                  <c:v>142</c:v>
                </c:pt>
                <c:pt idx="112">
                  <c:v>135</c:v>
                </c:pt>
                <c:pt idx="113">
                  <c:v>123</c:v>
                </c:pt>
                <c:pt idx="114">
                  <c:v>126</c:v>
                </c:pt>
                <c:pt idx="115">
                  <c:v>120</c:v>
                </c:pt>
                <c:pt idx="116">
                  <c:v>113</c:v>
                </c:pt>
                <c:pt idx="117">
                  <c:v>119</c:v>
                </c:pt>
                <c:pt idx="118">
                  <c:v>114</c:v>
                </c:pt>
                <c:pt idx="119">
                  <c:v>110</c:v>
                </c:pt>
                <c:pt idx="120">
                  <c:v>115</c:v>
                </c:pt>
                <c:pt idx="121">
                  <c:v>115</c:v>
                </c:pt>
                <c:pt idx="122">
                  <c:v>120</c:v>
                </c:pt>
                <c:pt idx="123">
                  <c:v>117</c:v>
                </c:pt>
                <c:pt idx="124">
                  <c:v>119</c:v>
                </c:pt>
                <c:pt idx="125">
                  <c:v>117</c:v>
                </c:pt>
                <c:pt idx="126">
                  <c:v>108</c:v>
                </c:pt>
                <c:pt idx="127">
                  <c:v>99</c:v>
                </c:pt>
                <c:pt idx="128">
                  <c:v>91</c:v>
                </c:pt>
                <c:pt idx="129">
                  <c:v>95</c:v>
                </c:pt>
                <c:pt idx="130">
                  <c:v>95</c:v>
                </c:pt>
                <c:pt idx="131">
                  <c:v>88</c:v>
                </c:pt>
                <c:pt idx="132">
                  <c:v>88</c:v>
                </c:pt>
                <c:pt idx="133">
                  <c:v>80</c:v>
                </c:pt>
                <c:pt idx="134">
                  <c:v>86</c:v>
                </c:pt>
                <c:pt idx="135">
                  <c:v>86</c:v>
                </c:pt>
                <c:pt idx="136">
                  <c:v>94</c:v>
                </c:pt>
                <c:pt idx="137">
                  <c:v>92</c:v>
                </c:pt>
                <c:pt idx="138">
                  <c:v>93</c:v>
                </c:pt>
                <c:pt idx="139">
                  <c:v>104</c:v>
                </c:pt>
                <c:pt idx="140">
                  <c:v>105</c:v>
                </c:pt>
                <c:pt idx="141">
                  <c:v>96</c:v>
                </c:pt>
                <c:pt idx="142">
                  <c:v>72</c:v>
                </c:pt>
                <c:pt idx="143">
                  <c:v>59</c:v>
                </c:pt>
                <c:pt idx="144">
                  <c:v>55</c:v>
                </c:pt>
                <c:pt idx="145">
                  <c:v>51</c:v>
                </c:pt>
                <c:pt idx="146">
                  <c:v>56</c:v>
                </c:pt>
                <c:pt idx="147">
                  <c:v>58</c:v>
                </c:pt>
                <c:pt idx="148">
                  <c:v>55</c:v>
                </c:pt>
                <c:pt idx="149">
                  <c:v>46</c:v>
                </c:pt>
                <c:pt idx="150">
                  <c:v>40</c:v>
                </c:pt>
                <c:pt idx="151">
                  <c:v>40</c:v>
                </c:pt>
                <c:pt idx="152">
                  <c:v>40</c:v>
                </c:pt>
                <c:pt idx="153">
                  <c:v>42</c:v>
                </c:pt>
                <c:pt idx="154">
                  <c:v>44</c:v>
                </c:pt>
                <c:pt idx="155">
                  <c:v>41</c:v>
                </c:pt>
                <c:pt idx="156">
                  <c:v>40</c:v>
                </c:pt>
                <c:pt idx="157">
                  <c:v>43</c:v>
                </c:pt>
                <c:pt idx="158">
                  <c:v>46</c:v>
                </c:pt>
                <c:pt idx="159">
                  <c:v>43</c:v>
                </c:pt>
                <c:pt idx="160">
                  <c:v>46</c:v>
                </c:pt>
                <c:pt idx="161">
                  <c:v>48</c:v>
                </c:pt>
                <c:pt idx="162">
                  <c:v>50</c:v>
                </c:pt>
                <c:pt idx="163">
                  <c:v>49</c:v>
                </c:pt>
                <c:pt idx="164">
                  <c:v>42</c:v>
                </c:pt>
                <c:pt idx="165">
                  <c:v>34</c:v>
                </c:pt>
                <c:pt idx="166">
                  <c:v>31</c:v>
                </c:pt>
                <c:pt idx="167">
                  <c:v>26</c:v>
                </c:pt>
                <c:pt idx="168">
                  <c:v>27</c:v>
                </c:pt>
                <c:pt idx="169">
                  <c:v>25</c:v>
                </c:pt>
                <c:pt idx="170">
                  <c:v>29</c:v>
                </c:pt>
                <c:pt idx="171">
                  <c:v>29</c:v>
                </c:pt>
                <c:pt idx="172">
                  <c:v>27</c:v>
                </c:pt>
                <c:pt idx="173">
                  <c:v>22</c:v>
                </c:pt>
                <c:pt idx="174">
                  <c:v>20</c:v>
                </c:pt>
                <c:pt idx="175">
                  <c:v>25</c:v>
                </c:pt>
                <c:pt idx="176">
                  <c:v>20</c:v>
                </c:pt>
                <c:pt idx="177">
                  <c:v>14</c:v>
                </c:pt>
                <c:pt idx="178">
                  <c:v>9</c:v>
                </c:pt>
                <c:pt idx="179">
                  <c:v>11</c:v>
                </c:pt>
                <c:pt idx="180">
                  <c:v>7</c:v>
                </c:pt>
                <c:pt idx="181">
                  <c:v>6</c:v>
                </c:pt>
                <c:pt idx="182">
                  <c:v>6</c:v>
                </c:pt>
                <c:pt idx="183">
                  <c:v>7</c:v>
                </c:pt>
                <c:pt idx="184">
                  <c:v>8</c:v>
                </c:pt>
                <c:pt idx="185">
                  <c:v>9</c:v>
                </c:pt>
                <c:pt idx="186">
                  <c:v>13</c:v>
                </c:pt>
                <c:pt idx="187">
                  <c:v>18</c:v>
                </c:pt>
                <c:pt idx="188">
                  <c:v>17</c:v>
                </c:pt>
                <c:pt idx="189">
                  <c:v>19</c:v>
                </c:pt>
                <c:pt idx="190">
                  <c:v>20</c:v>
                </c:pt>
                <c:pt idx="191">
                  <c:v>20</c:v>
                </c:pt>
                <c:pt idx="192">
                  <c:v>19</c:v>
                </c:pt>
                <c:pt idx="193">
                  <c:v>21</c:v>
                </c:pt>
                <c:pt idx="194">
                  <c:v>20</c:v>
                </c:pt>
                <c:pt idx="195">
                  <c:v>19</c:v>
                </c:pt>
                <c:pt idx="196">
                  <c:v>17</c:v>
                </c:pt>
                <c:pt idx="197">
                  <c:v>15</c:v>
                </c:pt>
                <c:pt idx="198">
                  <c:v>12</c:v>
                </c:pt>
                <c:pt idx="199">
                  <c:v>11</c:v>
                </c:pt>
                <c:pt idx="200">
                  <c:v>9</c:v>
                </c:pt>
                <c:pt idx="201">
                  <c:v>8</c:v>
                </c:pt>
                <c:pt idx="202">
                  <c:v>6</c:v>
                </c:pt>
                <c:pt idx="203">
                  <c:v>8</c:v>
                </c:pt>
                <c:pt idx="204">
                  <c:v>6</c:v>
                </c:pt>
                <c:pt idx="205">
                  <c:v>6</c:v>
                </c:pt>
                <c:pt idx="206">
                  <c:v>5</c:v>
                </c:pt>
                <c:pt idx="207">
                  <c:v>5</c:v>
                </c:pt>
                <c:pt idx="208">
                  <c:v>5</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2"/>
          <c:order val="2"/>
          <c:tx>
            <c:strRef>
              <c:f>Sheet1!$D$1</c:f>
              <c:strCache>
                <c:ptCount val="1"/>
                <c:pt idx="0">
                  <c:v>全ウイルス</c:v>
                </c:pt>
              </c:strCache>
            </c:strRef>
          </c:tx>
          <c:marker>
            <c:symbol val="none"/>
          </c:marker>
          <c:val>
            <c:numRef>
              <c:f>Sheet1!$D$2:$D$234</c:f>
              <c:numCache>
                <c:formatCode>General</c:formatCode>
                <c:ptCount val="233"/>
                <c:pt idx="0">
                  <c:v>54</c:v>
                </c:pt>
                <c:pt idx="1">
                  <c:v>252</c:v>
                </c:pt>
                <c:pt idx="2">
                  <c:v>528</c:v>
                </c:pt>
                <c:pt idx="3">
                  <c:v>559</c:v>
                </c:pt>
                <c:pt idx="4">
                  <c:v>414</c:v>
                </c:pt>
                <c:pt idx="5">
                  <c:v>346</c:v>
                </c:pt>
                <c:pt idx="6">
                  <c:v>431</c:v>
                </c:pt>
                <c:pt idx="7">
                  <c:v>524</c:v>
                </c:pt>
                <c:pt idx="8">
                  <c:v>560</c:v>
                </c:pt>
                <c:pt idx="9">
                  <c:v>566</c:v>
                </c:pt>
                <c:pt idx="10">
                  <c:v>531</c:v>
                </c:pt>
                <c:pt idx="11">
                  <c:v>440</c:v>
                </c:pt>
                <c:pt idx="12">
                  <c:v>395</c:v>
                </c:pt>
                <c:pt idx="13">
                  <c:v>410</c:v>
                </c:pt>
                <c:pt idx="14">
                  <c:v>414</c:v>
                </c:pt>
                <c:pt idx="15">
                  <c:v>435</c:v>
                </c:pt>
                <c:pt idx="16">
                  <c:v>430</c:v>
                </c:pt>
                <c:pt idx="17">
                  <c:v>436</c:v>
                </c:pt>
                <c:pt idx="18">
                  <c:v>409</c:v>
                </c:pt>
                <c:pt idx="19">
                  <c:v>396</c:v>
                </c:pt>
                <c:pt idx="20">
                  <c:v>390</c:v>
                </c:pt>
                <c:pt idx="21">
                  <c:v>353</c:v>
                </c:pt>
                <c:pt idx="22">
                  <c:v>380</c:v>
                </c:pt>
                <c:pt idx="23">
                  <c:v>400</c:v>
                </c:pt>
                <c:pt idx="24">
                  <c:v>397</c:v>
                </c:pt>
                <c:pt idx="25">
                  <c:v>401</c:v>
                </c:pt>
                <c:pt idx="26">
                  <c:v>375</c:v>
                </c:pt>
                <c:pt idx="27">
                  <c:v>331</c:v>
                </c:pt>
                <c:pt idx="28">
                  <c:v>338</c:v>
                </c:pt>
                <c:pt idx="29">
                  <c:v>345</c:v>
                </c:pt>
                <c:pt idx="30">
                  <c:v>323</c:v>
                </c:pt>
                <c:pt idx="31">
                  <c:v>322</c:v>
                </c:pt>
                <c:pt idx="32">
                  <c:v>310</c:v>
                </c:pt>
                <c:pt idx="33">
                  <c:v>325</c:v>
                </c:pt>
                <c:pt idx="34">
                  <c:v>331</c:v>
                </c:pt>
                <c:pt idx="35">
                  <c:v>312</c:v>
                </c:pt>
                <c:pt idx="36">
                  <c:v>263</c:v>
                </c:pt>
                <c:pt idx="37">
                  <c:v>258</c:v>
                </c:pt>
                <c:pt idx="38">
                  <c:v>274</c:v>
                </c:pt>
                <c:pt idx="39">
                  <c:v>292</c:v>
                </c:pt>
                <c:pt idx="40">
                  <c:v>274</c:v>
                </c:pt>
                <c:pt idx="41">
                  <c:v>283</c:v>
                </c:pt>
                <c:pt idx="42">
                  <c:v>265</c:v>
                </c:pt>
                <c:pt idx="43">
                  <c:v>254</c:v>
                </c:pt>
                <c:pt idx="44">
                  <c:v>248</c:v>
                </c:pt>
                <c:pt idx="45">
                  <c:v>252</c:v>
                </c:pt>
                <c:pt idx="46">
                  <c:v>249</c:v>
                </c:pt>
                <c:pt idx="47">
                  <c:v>218</c:v>
                </c:pt>
                <c:pt idx="48">
                  <c:v>229</c:v>
                </c:pt>
                <c:pt idx="49">
                  <c:v>237</c:v>
                </c:pt>
                <c:pt idx="50">
                  <c:v>214</c:v>
                </c:pt>
                <c:pt idx="51">
                  <c:v>219</c:v>
                </c:pt>
                <c:pt idx="52">
                  <c:v>215</c:v>
                </c:pt>
                <c:pt idx="53">
                  <c:v>199</c:v>
                </c:pt>
                <c:pt idx="54">
                  <c:v>200</c:v>
                </c:pt>
                <c:pt idx="55">
                  <c:v>194</c:v>
                </c:pt>
                <c:pt idx="56">
                  <c:v>181</c:v>
                </c:pt>
                <c:pt idx="57">
                  <c:v>191</c:v>
                </c:pt>
                <c:pt idx="58">
                  <c:v>214</c:v>
                </c:pt>
                <c:pt idx="59">
                  <c:v>202</c:v>
                </c:pt>
                <c:pt idx="60">
                  <c:v>169</c:v>
                </c:pt>
                <c:pt idx="61">
                  <c:v>156</c:v>
                </c:pt>
                <c:pt idx="62">
                  <c:v>147</c:v>
                </c:pt>
                <c:pt idx="63">
                  <c:v>169</c:v>
                </c:pt>
                <c:pt idx="64">
                  <c:v>181</c:v>
                </c:pt>
                <c:pt idx="65">
                  <c:v>174</c:v>
                </c:pt>
                <c:pt idx="66">
                  <c:v>165</c:v>
                </c:pt>
                <c:pt idx="67">
                  <c:v>156</c:v>
                </c:pt>
                <c:pt idx="68">
                  <c:v>143</c:v>
                </c:pt>
                <c:pt idx="69">
                  <c:v>159</c:v>
                </c:pt>
                <c:pt idx="70">
                  <c:v>149</c:v>
                </c:pt>
                <c:pt idx="71">
                  <c:v>138</c:v>
                </c:pt>
                <c:pt idx="72">
                  <c:v>130</c:v>
                </c:pt>
                <c:pt idx="73">
                  <c:v>148</c:v>
                </c:pt>
                <c:pt idx="74">
                  <c:v>146</c:v>
                </c:pt>
                <c:pt idx="75">
                  <c:v>133</c:v>
                </c:pt>
                <c:pt idx="76">
                  <c:v>124</c:v>
                </c:pt>
                <c:pt idx="77">
                  <c:v>123</c:v>
                </c:pt>
                <c:pt idx="78">
                  <c:v>120</c:v>
                </c:pt>
                <c:pt idx="79">
                  <c:v>124</c:v>
                </c:pt>
                <c:pt idx="80">
                  <c:v>116</c:v>
                </c:pt>
                <c:pt idx="81">
                  <c:v>132</c:v>
                </c:pt>
                <c:pt idx="82">
                  <c:v>114</c:v>
                </c:pt>
                <c:pt idx="83">
                  <c:v>118</c:v>
                </c:pt>
                <c:pt idx="84">
                  <c:v>116</c:v>
                </c:pt>
                <c:pt idx="85">
                  <c:v>118</c:v>
                </c:pt>
                <c:pt idx="86">
                  <c:v>116</c:v>
                </c:pt>
                <c:pt idx="87">
                  <c:v>90</c:v>
                </c:pt>
                <c:pt idx="88">
                  <c:v>97</c:v>
                </c:pt>
                <c:pt idx="89">
                  <c:v>100</c:v>
                </c:pt>
                <c:pt idx="90">
                  <c:v>106</c:v>
                </c:pt>
                <c:pt idx="91">
                  <c:v>97</c:v>
                </c:pt>
                <c:pt idx="92">
                  <c:v>96</c:v>
                </c:pt>
                <c:pt idx="93">
                  <c:v>110</c:v>
                </c:pt>
                <c:pt idx="94">
                  <c:v>104</c:v>
                </c:pt>
                <c:pt idx="95">
                  <c:v>92</c:v>
                </c:pt>
                <c:pt idx="96">
                  <c:v>92</c:v>
                </c:pt>
                <c:pt idx="97">
                  <c:v>107</c:v>
                </c:pt>
                <c:pt idx="98">
                  <c:v>101</c:v>
                </c:pt>
                <c:pt idx="99">
                  <c:v>80</c:v>
                </c:pt>
                <c:pt idx="100">
                  <c:v>77</c:v>
                </c:pt>
                <c:pt idx="101">
                  <c:v>84</c:v>
                </c:pt>
                <c:pt idx="102">
                  <c:v>83</c:v>
                </c:pt>
                <c:pt idx="103">
                  <c:v>75</c:v>
                </c:pt>
                <c:pt idx="104">
                  <c:v>78</c:v>
                </c:pt>
                <c:pt idx="105">
                  <c:v>80</c:v>
                </c:pt>
                <c:pt idx="106">
                  <c:v>93</c:v>
                </c:pt>
                <c:pt idx="107">
                  <c:v>82</c:v>
                </c:pt>
                <c:pt idx="108">
                  <c:v>73</c:v>
                </c:pt>
                <c:pt idx="109">
                  <c:v>72</c:v>
                </c:pt>
                <c:pt idx="110">
                  <c:v>77</c:v>
                </c:pt>
                <c:pt idx="111">
                  <c:v>62</c:v>
                </c:pt>
                <c:pt idx="112">
                  <c:v>53</c:v>
                </c:pt>
                <c:pt idx="113">
                  <c:v>54</c:v>
                </c:pt>
                <c:pt idx="114">
                  <c:v>57</c:v>
                </c:pt>
                <c:pt idx="115">
                  <c:v>63</c:v>
                </c:pt>
                <c:pt idx="116">
                  <c:v>46</c:v>
                </c:pt>
                <c:pt idx="117">
                  <c:v>40</c:v>
                </c:pt>
                <c:pt idx="118">
                  <c:v>39</c:v>
                </c:pt>
                <c:pt idx="119">
                  <c:v>42</c:v>
                </c:pt>
                <c:pt idx="120">
                  <c:v>46</c:v>
                </c:pt>
                <c:pt idx="121">
                  <c:v>48</c:v>
                </c:pt>
                <c:pt idx="122">
                  <c:v>45</c:v>
                </c:pt>
                <c:pt idx="123">
                  <c:v>48</c:v>
                </c:pt>
                <c:pt idx="124">
                  <c:v>54</c:v>
                </c:pt>
                <c:pt idx="125">
                  <c:v>43</c:v>
                </c:pt>
                <c:pt idx="126">
                  <c:v>38</c:v>
                </c:pt>
                <c:pt idx="127">
                  <c:v>31</c:v>
                </c:pt>
                <c:pt idx="128">
                  <c:v>29</c:v>
                </c:pt>
                <c:pt idx="129">
                  <c:v>41</c:v>
                </c:pt>
                <c:pt idx="130">
                  <c:v>38</c:v>
                </c:pt>
                <c:pt idx="131">
                  <c:v>35</c:v>
                </c:pt>
                <c:pt idx="132">
                  <c:v>35</c:v>
                </c:pt>
                <c:pt idx="133">
                  <c:v>29</c:v>
                </c:pt>
                <c:pt idx="134">
                  <c:v>29</c:v>
                </c:pt>
                <c:pt idx="135">
                  <c:v>34</c:v>
                </c:pt>
                <c:pt idx="136">
                  <c:v>41</c:v>
                </c:pt>
                <c:pt idx="137">
                  <c:v>28</c:v>
                </c:pt>
                <c:pt idx="138">
                  <c:v>23</c:v>
                </c:pt>
                <c:pt idx="139">
                  <c:v>24</c:v>
                </c:pt>
                <c:pt idx="140">
                  <c:v>28</c:v>
                </c:pt>
                <c:pt idx="141">
                  <c:v>30</c:v>
                </c:pt>
                <c:pt idx="142">
                  <c:v>21</c:v>
                </c:pt>
                <c:pt idx="143">
                  <c:v>15</c:v>
                </c:pt>
                <c:pt idx="144">
                  <c:v>14</c:v>
                </c:pt>
                <c:pt idx="145">
                  <c:v>13</c:v>
                </c:pt>
                <c:pt idx="146">
                  <c:v>17</c:v>
                </c:pt>
                <c:pt idx="147">
                  <c:v>15</c:v>
                </c:pt>
                <c:pt idx="148">
                  <c:v>11</c:v>
                </c:pt>
                <c:pt idx="149">
                  <c:v>11</c:v>
                </c:pt>
                <c:pt idx="150">
                  <c:v>10</c:v>
                </c:pt>
                <c:pt idx="151">
                  <c:v>14</c:v>
                </c:pt>
                <c:pt idx="152">
                  <c:v>14</c:v>
                </c:pt>
                <c:pt idx="153">
                  <c:v>20</c:v>
                </c:pt>
                <c:pt idx="154">
                  <c:v>16</c:v>
                </c:pt>
                <c:pt idx="155">
                  <c:v>11</c:v>
                </c:pt>
                <c:pt idx="156">
                  <c:v>7</c:v>
                </c:pt>
                <c:pt idx="157">
                  <c:v>6</c:v>
                </c:pt>
                <c:pt idx="158">
                  <c:v>8</c:v>
                </c:pt>
                <c:pt idx="159">
                  <c:v>7</c:v>
                </c:pt>
                <c:pt idx="160">
                  <c:v>5</c:v>
                </c:pt>
                <c:pt idx="161">
                  <c:v>8</c:v>
                </c:pt>
                <c:pt idx="162">
                  <c:v>11</c:v>
                </c:pt>
                <c:pt idx="163">
                  <c:v>10</c:v>
                </c:pt>
                <c:pt idx="164">
                  <c:v>7</c:v>
                </c:pt>
                <c:pt idx="165">
                  <c:v>7</c:v>
                </c:pt>
                <c:pt idx="166">
                  <c:v>8</c:v>
                </c:pt>
                <c:pt idx="167">
                  <c:v>4</c:v>
                </c:pt>
                <c:pt idx="168">
                  <c:v>7</c:v>
                </c:pt>
                <c:pt idx="169">
                  <c:v>3</c:v>
                </c:pt>
                <c:pt idx="170">
                  <c:v>2</c:v>
                </c:pt>
                <c:pt idx="171">
                  <c:v>4</c:v>
                </c:pt>
                <c:pt idx="172">
                  <c:v>9</c:v>
                </c:pt>
                <c:pt idx="173">
                  <c:v>3</c:v>
                </c:pt>
                <c:pt idx="174">
                  <c:v>1</c:v>
                </c:pt>
                <c:pt idx="175">
                  <c:v>4</c:v>
                </c:pt>
                <c:pt idx="176">
                  <c:v>1</c:v>
                </c:pt>
                <c:pt idx="177">
                  <c:v>0</c:v>
                </c:pt>
                <c:pt idx="178">
                  <c:v>0</c:v>
                </c:pt>
                <c:pt idx="179">
                  <c:v>2</c:v>
                </c:pt>
                <c:pt idx="180">
                  <c:v>2</c:v>
                </c:pt>
                <c:pt idx="181">
                  <c:v>1</c:v>
                </c:pt>
                <c:pt idx="182">
                  <c:v>0</c:v>
                </c:pt>
                <c:pt idx="183">
                  <c:v>1</c:v>
                </c:pt>
                <c:pt idx="184">
                  <c:v>1</c:v>
                </c:pt>
                <c:pt idx="185">
                  <c:v>1</c:v>
                </c:pt>
                <c:pt idx="186">
                  <c:v>1</c:v>
                </c:pt>
                <c:pt idx="187">
                  <c:v>1</c:v>
                </c:pt>
                <c:pt idx="188">
                  <c:v>1</c:v>
                </c:pt>
                <c:pt idx="189">
                  <c:v>0</c:v>
                </c:pt>
                <c:pt idx="190">
                  <c:v>2</c:v>
                </c:pt>
                <c:pt idx="191">
                  <c:v>1</c:v>
                </c:pt>
                <c:pt idx="192">
                  <c:v>3</c:v>
                </c:pt>
                <c:pt idx="193">
                  <c:v>2</c:v>
                </c:pt>
                <c:pt idx="194">
                  <c:v>1</c:v>
                </c:pt>
                <c:pt idx="195">
                  <c:v>0</c:v>
                </c:pt>
                <c:pt idx="196">
                  <c:v>3</c:v>
                </c:pt>
                <c:pt idx="197">
                  <c:v>1</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dLbls>
          <c:showLegendKey val="0"/>
          <c:showVal val="0"/>
          <c:showCatName val="0"/>
          <c:showSerName val="0"/>
          <c:showPercent val="0"/>
          <c:showBubbleSize val="0"/>
        </c:dLbls>
        <c:marker val="1"/>
        <c:smooth val="0"/>
        <c:axId val="167158912"/>
        <c:axId val="167160832"/>
      </c:lineChart>
      <c:catAx>
        <c:axId val="167158912"/>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crossAx val="167160832"/>
        <c:crosses val="autoZero"/>
        <c:auto val="1"/>
        <c:lblAlgn val="ctr"/>
        <c:lblOffset val="100"/>
        <c:tickLblSkip val="10"/>
        <c:tickMarkSkip val="10"/>
        <c:noMultiLvlLbl val="0"/>
      </c:catAx>
      <c:valAx>
        <c:axId val="167160832"/>
        <c:scaling>
          <c:orientation val="minMax"/>
          <c:max val="1000"/>
        </c:scaling>
        <c:delete val="0"/>
        <c:axPos val="l"/>
        <c:majorGridlines/>
        <c:title>
          <c:tx>
            <c:rich>
              <a:bodyPr rot="-5400000" vert="horz"/>
              <a:lstStyle/>
              <a:p>
                <a:pPr>
                  <a:defRPr sz="2000"/>
                </a:pPr>
                <a:r>
                  <a:rPr lang="en-US" altLang="ja-JP" sz="2000"/>
                  <a:t>Agent</a:t>
                </a:r>
              </a:p>
            </c:rich>
          </c:tx>
          <c:layout/>
          <c:overlay val="0"/>
        </c:title>
        <c:numFmt formatCode="General" sourceLinked="1"/>
        <c:majorTickMark val="out"/>
        <c:minorTickMark val="none"/>
        <c:tickLblPos val="nextTo"/>
        <c:crossAx val="167158912"/>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Sheet2!$B$1</c:f>
              <c:strCache>
                <c:ptCount val="1"/>
                <c:pt idx="0">
                  <c:v>ウイルス１</c:v>
                </c:pt>
              </c:strCache>
            </c:strRef>
          </c:tx>
          <c:spPr>
            <a:ln>
              <a:solidFill>
                <a:sysClr val="windowText" lastClr="000000"/>
              </a:solidFill>
            </a:ln>
          </c:spPr>
          <c:marker>
            <c:symbol val="none"/>
          </c:marker>
          <c:val>
            <c:numRef>
              <c:f>Sheet2!$B$2:$B$234</c:f>
              <c:numCache>
                <c:formatCode>General</c:formatCode>
                <c:ptCount val="233"/>
                <c:pt idx="0">
                  <c:v>3</c:v>
                </c:pt>
                <c:pt idx="1">
                  <c:v>17</c:v>
                </c:pt>
                <c:pt idx="2">
                  <c:v>51</c:v>
                </c:pt>
                <c:pt idx="3">
                  <c:v>99</c:v>
                </c:pt>
                <c:pt idx="4">
                  <c:v>126</c:v>
                </c:pt>
                <c:pt idx="5">
                  <c:v>162</c:v>
                </c:pt>
                <c:pt idx="6">
                  <c:v>148</c:v>
                </c:pt>
                <c:pt idx="7">
                  <c:v>156</c:v>
                </c:pt>
                <c:pt idx="8">
                  <c:v>190</c:v>
                </c:pt>
                <c:pt idx="9">
                  <c:v>207</c:v>
                </c:pt>
                <c:pt idx="10">
                  <c:v>211</c:v>
                </c:pt>
                <c:pt idx="11">
                  <c:v>262</c:v>
                </c:pt>
                <c:pt idx="12">
                  <c:v>252</c:v>
                </c:pt>
                <c:pt idx="13">
                  <c:v>221</c:v>
                </c:pt>
                <c:pt idx="14">
                  <c:v>219</c:v>
                </c:pt>
                <c:pt idx="15">
                  <c:v>226</c:v>
                </c:pt>
                <c:pt idx="16">
                  <c:v>244</c:v>
                </c:pt>
                <c:pt idx="17">
                  <c:v>246</c:v>
                </c:pt>
                <c:pt idx="18">
                  <c:v>280</c:v>
                </c:pt>
                <c:pt idx="19">
                  <c:v>280</c:v>
                </c:pt>
                <c:pt idx="20">
                  <c:v>285</c:v>
                </c:pt>
                <c:pt idx="21">
                  <c:v>322</c:v>
                </c:pt>
                <c:pt idx="22">
                  <c:v>312</c:v>
                </c:pt>
                <c:pt idx="23">
                  <c:v>319</c:v>
                </c:pt>
                <c:pt idx="24">
                  <c:v>320</c:v>
                </c:pt>
                <c:pt idx="25">
                  <c:v>312</c:v>
                </c:pt>
                <c:pt idx="26">
                  <c:v>353</c:v>
                </c:pt>
                <c:pt idx="27">
                  <c:v>343</c:v>
                </c:pt>
                <c:pt idx="28">
                  <c:v>336</c:v>
                </c:pt>
                <c:pt idx="29">
                  <c:v>343</c:v>
                </c:pt>
                <c:pt idx="30">
                  <c:v>346</c:v>
                </c:pt>
                <c:pt idx="31">
                  <c:v>366</c:v>
                </c:pt>
                <c:pt idx="32">
                  <c:v>369</c:v>
                </c:pt>
                <c:pt idx="33">
                  <c:v>372</c:v>
                </c:pt>
                <c:pt idx="34">
                  <c:v>394</c:v>
                </c:pt>
                <c:pt idx="35">
                  <c:v>421</c:v>
                </c:pt>
                <c:pt idx="36">
                  <c:v>440</c:v>
                </c:pt>
                <c:pt idx="37">
                  <c:v>411</c:v>
                </c:pt>
                <c:pt idx="38">
                  <c:v>421</c:v>
                </c:pt>
                <c:pt idx="39">
                  <c:v>427</c:v>
                </c:pt>
                <c:pt idx="40">
                  <c:v>437</c:v>
                </c:pt>
                <c:pt idx="41">
                  <c:v>446</c:v>
                </c:pt>
                <c:pt idx="42">
                  <c:v>447</c:v>
                </c:pt>
                <c:pt idx="43">
                  <c:v>438</c:v>
                </c:pt>
                <c:pt idx="44">
                  <c:v>464</c:v>
                </c:pt>
                <c:pt idx="45">
                  <c:v>466</c:v>
                </c:pt>
                <c:pt idx="46">
                  <c:v>471</c:v>
                </c:pt>
                <c:pt idx="47">
                  <c:v>469</c:v>
                </c:pt>
                <c:pt idx="48">
                  <c:v>484</c:v>
                </c:pt>
                <c:pt idx="49">
                  <c:v>501</c:v>
                </c:pt>
                <c:pt idx="50">
                  <c:v>521</c:v>
                </c:pt>
                <c:pt idx="51">
                  <c:v>515</c:v>
                </c:pt>
                <c:pt idx="52">
                  <c:v>531</c:v>
                </c:pt>
                <c:pt idx="53">
                  <c:v>513</c:v>
                </c:pt>
                <c:pt idx="54">
                  <c:v>519</c:v>
                </c:pt>
                <c:pt idx="55">
                  <c:v>522</c:v>
                </c:pt>
                <c:pt idx="56">
                  <c:v>531</c:v>
                </c:pt>
                <c:pt idx="57">
                  <c:v>544</c:v>
                </c:pt>
                <c:pt idx="58">
                  <c:v>553</c:v>
                </c:pt>
                <c:pt idx="59">
                  <c:v>559</c:v>
                </c:pt>
                <c:pt idx="60">
                  <c:v>583</c:v>
                </c:pt>
                <c:pt idx="61">
                  <c:v>584</c:v>
                </c:pt>
                <c:pt idx="62">
                  <c:v>591</c:v>
                </c:pt>
                <c:pt idx="63">
                  <c:v>570</c:v>
                </c:pt>
                <c:pt idx="64">
                  <c:v>581</c:v>
                </c:pt>
                <c:pt idx="65">
                  <c:v>583</c:v>
                </c:pt>
                <c:pt idx="66">
                  <c:v>604</c:v>
                </c:pt>
                <c:pt idx="67">
                  <c:v>605</c:v>
                </c:pt>
                <c:pt idx="68">
                  <c:v>618</c:v>
                </c:pt>
                <c:pt idx="69">
                  <c:v>616</c:v>
                </c:pt>
                <c:pt idx="70">
                  <c:v>614</c:v>
                </c:pt>
                <c:pt idx="71">
                  <c:v>630</c:v>
                </c:pt>
                <c:pt idx="72">
                  <c:v>631</c:v>
                </c:pt>
                <c:pt idx="73">
                  <c:v>625</c:v>
                </c:pt>
                <c:pt idx="74">
                  <c:v>629</c:v>
                </c:pt>
                <c:pt idx="75">
                  <c:v>632</c:v>
                </c:pt>
                <c:pt idx="76">
                  <c:v>650</c:v>
                </c:pt>
                <c:pt idx="77">
                  <c:v>644</c:v>
                </c:pt>
                <c:pt idx="78">
                  <c:v>653</c:v>
                </c:pt>
                <c:pt idx="79">
                  <c:v>647</c:v>
                </c:pt>
                <c:pt idx="80">
                  <c:v>652</c:v>
                </c:pt>
                <c:pt idx="81">
                  <c:v>663</c:v>
                </c:pt>
                <c:pt idx="82">
                  <c:v>674</c:v>
                </c:pt>
                <c:pt idx="83">
                  <c:v>673</c:v>
                </c:pt>
                <c:pt idx="84">
                  <c:v>677</c:v>
                </c:pt>
                <c:pt idx="85">
                  <c:v>675</c:v>
                </c:pt>
                <c:pt idx="86">
                  <c:v>688</c:v>
                </c:pt>
                <c:pt idx="87">
                  <c:v>698</c:v>
                </c:pt>
                <c:pt idx="88">
                  <c:v>688</c:v>
                </c:pt>
                <c:pt idx="89">
                  <c:v>683</c:v>
                </c:pt>
                <c:pt idx="90">
                  <c:v>686</c:v>
                </c:pt>
                <c:pt idx="91">
                  <c:v>692</c:v>
                </c:pt>
                <c:pt idx="92">
                  <c:v>705</c:v>
                </c:pt>
                <c:pt idx="93">
                  <c:v>690</c:v>
                </c:pt>
                <c:pt idx="94">
                  <c:v>691</c:v>
                </c:pt>
                <c:pt idx="95">
                  <c:v>708</c:v>
                </c:pt>
                <c:pt idx="96">
                  <c:v>700</c:v>
                </c:pt>
                <c:pt idx="97">
                  <c:v>701</c:v>
                </c:pt>
                <c:pt idx="98">
                  <c:v>706</c:v>
                </c:pt>
                <c:pt idx="99">
                  <c:v>713</c:v>
                </c:pt>
                <c:pt idx="100">
                  <c:v>719</c:v>
                </c:pt>
                <c:pt idx="101">
                  <c:v>717</c:v>
                </c:pt>
                <c:pt idx="102">
                  <c:v>726</c:v>
                </c:pt>
                <c:pt idx="103">
                  <c:v>722</c:v>
                </c:pt>
                <c:pt idx="104">
                  <c:v>720</c:v>
                </c:pt>
                <c:pt idx="105">
                  <c:v>723</c:v>
                </c:pt>
                <c:pt idx="106">
                  <c:v>717</c:v>
                </c:pt>
                <c:pt idx="107">
                  <c:v>728</c:v>
                </c:pt>
                <c:pt idx="108">
                  <c:v>739</c:v>
                </c:pt>
                <c:pt idx="109">
                  <c:v>737</c:v>
                </c:pt>
                <c:pt idx="110">
                  <c:v>734</c:v>
                </c:pt>
                <c:pt idx="111">
                  <c:v>747</c:v>
                </c:pt>
                <c:pt idx="112">
                  <c:v>752</c:v>
                </c:pt>
                <c:pt idx="113">
                  <c:v>744</c:v>
                </c:pt>
                <c:pt idx="114">
                  <c:v>750</c:v>
                </c:pt>
                <c:pt idx="115">
                  <c:v>760</c:v>
                </c:pt>
                <c:pt idx="116">
                  <c:v>770</c:v>
                </c:pt>
                <c:pt idx="117">
                  <c:v>767</c:v>
                </c:pt>
                <c:pt idx="118">
                  <c:v>762</c:v>
                </c:pt>
                <c:pt idx="119">
                  <c:v>769</c:v>
                </c:pt>
                <c:pt idx="120">
                  <c:v>783</c:v>
                </c:pt>
                <c:pt idx="121">
                  <c:v>779</c:v>
                </c:pt>
                <c:pt idx="122">
                  <c:v>789</c:v>
                </c:pt>
                <c:pt idx="123">
                  <c:v>787</c:v>
                </c:pt>
                <c:pt idx="124">
                  <c:v>788</c:v>
                </c:pt>
                <c:pt idx="125">
                  <c:v>780</c:v>
                </c:pt>
                <c:pt idx="126">
                  <c:v>780</c:v>
                </c:pt>
                <c:pt idx="127">
                  <c:v>775</c:v>
                </c:pt>
                <c:pt idx="128">
                  <c:v>780</c:v>
                </c:pt>
                <c:pt idx="129">
                  <c:v>787</c:v>
                </c:pt>
                <c:pt idx="130">
                  <c:v>800</c:v>
                </c:pt>
                <c:pt idx="131">
                  <c:v>799</c:v>
                </c:pt>
                <c:pt idx="132">
                  <c:v>797</c:v>
                </c:pt>
                <c:pt idx="133">
                  <c:v>815</c:v>
                </c:pt>
                <c:pt idx="134">
                  <c:v>809</c:v>
                </c:pt>
                <c:pt idx="135">
                  <c:v>807</c:v>
                </c:pt>
                <c:pt idx="136">
                  <c:v>823</c:v>
                </c:pt>
                <c:pt idx="137">
                  <c:v>829</c:v>
                </c:pt>
                <c:pt idx="138">
                  <c:v>819</c:v>
                </c:pt>
                <c:pt idx="139">
                  <c:v>814</c:v>
                </c:pt>
                <c:pt idx="140">
                  <c:v>814</c:v>
                </c:pt>
                <c:pt idx="141">
                  <c:v>804</c:v>
                </c:pt>
                <c:pt idx="142">
                  <c:v>812</c:v>
                </c:pt>
                <c:pt idx="143">
                  <c:v>811</c:v>
                </c:pt>
                <c:pt idx="144">
                  <c:v>815</c:v>
                </c:pt>
                <c:pt idx="145">
                  <c:v>817</c:v>
                </c:pt>
                <c:pt idx="146">
                  <c:v>819</c:v>
                </c:pt>
                <c:pt idx="147">
                  <c:v>823</c:v>
                </c:pt>
                <c:pt idx="148">
                  <c:v>830</c:v>
                </c:pt>
                <c:pt idx="149">
                  <c:v>826</c:v>
                </c:pt>
                <c:pt idx="150">
                  <c:v>839</c:v>
                </c:pt>
                <c:pt idx="151">
                  <c:v>847</c:v>
                </c:pt>
                <c:pt idx="152">
                  <c:v>848</c:v>
                </c:pt>
                <c:pt idx="153">
                  <c:v>856</c:v>
                </c:pt>
                <c:pt idx="154">
                  <c:v>862</c:v>
                </c:pt>
                <c:pt idx="155">
                  <c:v>864</c:v>
                </c:pt>
                <c:pt idx="156">
                  <c:v>862</c:v>
                </c:pt>
                <c:pt idx="157">
                  <c:v>859</c:v>
                </c:pt>
                <c:pt idx="158">
                  <c:v>855</c:v>
                </c:pt>
                <c:pt idx="159">
                  <c:v>856</c:v>
                </c:pt>
                <c:pt idx="160">
                  <c:v>858</c:v>
                </c:pt>
                <c:pt idx="161">
                  <c:v>846</c:v>
                </c:pt>
                <c:pt idx="162">
                  <c:v>848</c:v>
                </c:pt>
                <c:pt idx="163">
                  <c:v>844</c:v>
                </c:pt>
                <c:pt idx="164">
                  <c:v>843</c:v>
                </c:pt>
                <c:pt idx="165">
                  <c:v>841</c:v>
                </c:pt>
                <c:pt idx="166">
                  <c:v>842</c:v>
                </c:pt>
                <c:pt idx="167">
                  <c:v>846</c:v>
                </c:pt>
                <c:pt idx="168">
                  <c:v>853</c:v>
                </c:pt>
                <c:pt idx="169">
                  <c:v>856</c:v>
                </c:pt>
                <c:pt idx="170">
                  <c:v>853</c:v>
                </c:pt>
                <c:pt idx="171">
                  <c:v>862</c:v>
                </c:pt>
                <c:pt idx="172">
                  <c:v>866</c:v>
                </c:pt>
                <c:pt idx="173">
                  <c:v>869</c:v>
                </c:pt>
                <c:pt idx="174">
                  <c:v>870</c:v>
                </c:pt>
                <c:pt idx="175">
                  <c:v>868</c:v>
                </c:pt>
                <c:pt idx="176">
                  <c:v>873</c:v>
                </c:pt>
                <c:pt idx="177">
                  <c:v>874</c:v>
                </c:pt>
                <c:pt idx="178">
                  <c:v>878</c:v>
                </c:pt>
                <c:pt idx="179">
                  <c:v>882</c:v>
                </c:pt>
                <c:pt idx="180">
                  <c:v>890</c:v>
                </c:pt>
                <c:pt idx="181">
                  <c:v>892</c:v>
                </c:pt>
                <c:pt idx="182">
                  <c:v>897</c:v>
                </c:pt>
                <c:pt idx="183">
                  <c:v>899</c:v>
                </c:pt>
                <c:pt idx="184">
                  <c:v>902</c:v>
                </c:pt>
                <c:pt idx="185">
                  <c:v>905</c:v>
                </c:pt>
                <c:pt idx="186">
                  <c:v>905</c:v>
                </c:pt>
                <c:pt idx="187">
                  <c:v>906</c:v>
                </c:pt>
                <c:pt idx="188">
                  <c:v>905</c:v>
                </c:pt>
                <c:pt idx="189">
                  <c:v>902</c:v>
                </c:pt>
                <c:pt idx="190">
                  <c:v>896</c:v>
                </c:pt>
                <c:pt idx="191">
                  <c:v>894</c:v>
                </c:pt>
                <c:pt idx="192">
                  <c:v>888</c:v>
                </c:pt>
                <c:pt idx="193">
                  <c:v>884</c:v>
                </c:pt>
                <c:pt idx="194">
                  <c:v>882</c:v>
                </c:pt>
                <c:pt idx="195">
                  <c:v>874</c:v>
                </c:pt>
                <c:pt idx="196">
                  <c:v>872</c:v>
                </c:pt>
                <c:pt idx="197">
                  <c:v>873</c:v>
                </c:pt>
                <c:pt idx="198">
                  <c:v>869</c:v>
                </c:pt>
                <c:pt idx="199">
                  <c:v>868</c:v>
                </c:pt>
                <c:pt idx="200">
                  <c:v>868</c:v>
                </c:pt>
                <c:pt idx="201">
                  <c:v>871</c:v>
                </c:pt>
                <c:pt idx="202">
                  <c:v>868</c:v>
                </c:pt>
                <c:pt idx="203">
                  <c:v>867</c:v>
                </c:pt>
                <c:pt idx="204">
                  <c:v>869</c:v>
                </c:pt>
                <c:pt idx="205">
                  <c:v>869</c:v>
                </c:pt>
                <c:pt idx="206">
                  <c:v>869</c:v>
                </c:pt>
                <c:pt idx="207">
                  <c:v>870</c:v>
                </c:pt>
                <c:pt idx="208">
                  <c:v>870</c:v>
                </c:pt>
                <c:pt idx="209">
                  <c:v>871</c:v>
                </c:pt>
                <c:pt idx="210">
                  <c:v>871</c:v>
                </c:pt>
                <c:pt idx="211">
                  <c:v>871</c:v>
                </c:pt>
                <c:pt idx="212">
                  <c:v>872</c:v>
                </c:pt>
                <c:pt idx="213">
                  <c:v>872</c:v>
                </c:pt>
                <c:pt idx="214">
                  <c:v>872</c:v>
                </c:pt>
                <c:pt idx="215">
                  <c:v>872</c:v>
                </c:pt>
                <c:pt idx="216">
                  <c:v>872</c:v>
                </c:pt>
                <c:pt idx="217">
                  <c:v>872</c:v>
                </c:pt>
                <c:pt idx="218">
                  <c:v>872</c:v>
                </c:pt>
                <c:pt idx="219">
                  <c:v>872</c:v>
                </c:pt>
                <c:pt idx="220">
                  <c:v>872</c:v>
                </c:pt>
                <c:pt idx="221">
                  <c:v>872</c:v>
                </c:pt>
                <c:pt idx="222">
                  <c:v>872</c:v>
                </c:pt>
                <c:pt idx="223">
                  <c:v>872</c:v>
                </c:pt>
                <c:pt idx="224">
                  <c:v>872</c:v>
                </c:pt>
                <c:pt idx="225">
                  <c:v>872</c:v>
                </c:pt>
                <c:pt idx="226">
                  <c:v>872</c:v>
                </c:pt>
                <c:pt idx="227">
                  <c:v>872</c:v>
                </c:pt>
                <c:pt idx="228">
                  <c:v>872</c:v>
                </c:pt>
                <c:pt idx="229">
                  <c:v>872</c:v>
                </c:pt>
                <c:pt idx="230">
                  <c:v>872</c:v>
                </c:pt>
                <c:pt idx="231">
                  <c:v>872</c:v>
                </c:pt>
                <c:pt idx="232">
                  <c:v>872</c:v>
                </c:pt>
              </c:numCache>
            </c:numRef>
          </c:val>
          <c:smooth val="0"/>
        </c:ser>
        <c:ser>
          <c:idx val="1"/>
          <c:order val="1"/>
          <c:tx>
            <c:strRef>
              <c:f>Sheet2!$C$1</c:f>
              <c:strCache>
                <c:ptCount val="1"/>
                <c:pt idx="0">
                  <c:v>ウイルス２</c:v>
                </c:pt>
              </c:strCache>
            </c:strRef>
          </c:tx>
          <c:spPr>
            <a:ln>
              <a:solidFill>
                <a:srgbClr val="F79646"/>
              </a:solidFill>
            </a:ln>
          </c:spPr>
          <c:marker>
            <c:symbol val="none"/>
          </c:marker>
          <c:val>
            <c:numRef>
              <c:f>Sheet2!$C$2:$C$234</c:f>
              <c:numCache>
                <c:formatCode>General</c:formatCode>
                <c:ptCount val="233"/>
                <c:pt idx="0">
                  <c:v>6</c:v>
                </c:pt>
                <c:pt idx="1">
                  <c:v>36</c:v>
                </c:pt>
                <c:pt idx="2">
                  <c:v>122</c:v>
                </c:pt>
                <c:pt idx="3">
                  <c:v>210</c:v>
                </c:pt>
                <c:pt idx="4">
                  <c:v>297</c:v>
                </c:pt>
                <c:pt idx="5">
                  <c:v>258</c:v>
                </c:pt>
                <c:pt idx="6">
                  <c:v>196</c:v>
                </c:pt>
                <c:pt idx="7">
                  <c:v>154</c:v>
                </c:pt>
                <c:pt idx="8">
                  <c:v>165</c:v>
                </c:pt>
                <c:pt idx="9">
                  <c:v>164</c:v>
                </c:pt>
                <c:pt idx="10">
                  <c:v>200</c:v>
                </c:pt>
                <c:pt idx="11">
                  <c:v>231</c:v>
                </c:pt>
                <c:pt idx="12">
                  <c:v>250</c:v>
                </c:pt>
                <c:pt idx="13">
                  <c:v>260</c:v>
                </c:pt>
                <c:pt idx="14">
                  <c:v>302</c:v>
                </c:pt>
                <c:pt idx="15">
                  <c:v>280</c:v>
                </c:pt>
                <c:pt idx="16">
                  <c:v>299</c:v>
                </c:pt>
                <c:pt idx="17">
                  <c:v>291</c:v>
                </c:pt>
                <c:pt idx="18">
                  <c:v>302</c:v>
                </c:pt>
                <c:pt idx="19">
                  <c:v>301</c:v>
                </c:pt>
                <c:pt idx="20">
                  <c:v>327</c:v>
                </c:pt>
                <c:pt idx="21">
                  <c:v>292</c:v>
                </c:pt>
                <c:pt idx="22">
                  <c:v>307</c:v>
                </c:pt>
                <c:pt idx="23">
                  <c:v>289</c:v>
                </c:pt>
                <c:pt idx="24">
                  <c:v>330</c:v>
                </c:pt>
                <c:pt idx="25">
                  <c:v>312</c:v>
                </c:pt>
                <c:pt idx="26">
                  <c:v>337</c:v>
                </c:pt>
                <c:pt idx="27">
                  <c:v>346</c:v>
                </c:pt>
                <c:pt idx="28">
                  <c:v>363</c:v>
                </c:pt>
                <c:pt idx="29">
                  <c:v>372</c:v>
                </c:pt>
                <c:pt idx="30">
                  <c:v>412</c:v>
                </c:pt>
                <c:pt idx="31">
                  <c:v>383</c:v>
                </c:pt>
                <c:pt idx="32">
                  <c:v>401</c:v>
                </c:pt>
                <c:pt idx="33">
                  <c:v>388</c:v>
                </c:pt>
                <c:pt idx="34">
                  <c:v>393</c:v>
                </c:pt>
                <c:pt idx="35">
                  <c:v>385</c:v>
                </c:pt>
                <c:pt idx="36">
                  <c:v>406</c:v>
                </c:pt>
                <c:pt idx="37">
                  <c:v>412</c:v>
                </c:pt>
                <c:pt idx="38">
                  <c:v>426</c:v>
                </c:pt>
                <c:pt idx="39">
                  <c:v>431</c:v>
                </c:pt>
                <c:pt idx="40">
                  <c:v>442</c:v>
                </c:pt>
                <c:pt idx="41">
                  <c:v>435</c:v>
                </c:pt>
                <c:pt idx="42">
                  <c:v>465</c:v>
                </c:pt>
                <c:pt idx="43">
                  <c:v>470</c:v>
                </c:pt>
                <c:pt idx="44">
                  <c:v>470</c:v>
                </c:pt>
                <c:pt idx="45">
                  <c:v>481</c:v>
                </c:pt>
                <c:pt idx="46">
                  <c:v>507</c:v>
                </c:pt>
                <c:pt idx="47">
                  <c:v>511</c:v>
                </c:pt>
                <c:pt idx="48">
                  <c:v>500</c:v>
                </c:pt>
                <c:pt idx="49">
                  <c:v>495</c:v>
                </c:pt>
                <c:pt idx="50">
                  <c:v>497</c:v>
                </c:pt>
                <c:pt idx="51">
                  <c:v>499</c:v>
                </c:pt>
                <c:pt idx="52">
                  <c:v>506</c:v>
                </c:pt>
                <c:pt idx="53">
                  <c:v>524</c:v>
                </c:pt>
                <c:pt idx="54">
                  <c:v>552</c:v>
                </c:pt>
                <c:pt idx="55">
                  <c:v>540</c:v>
                </c:pt>
                <c:pt idx="56">
                  <c:v>565</c:v>
                </c:pt>
                <c:pt idx="57">
                  <c:v>560</c:v>
                </c:pt>
                <c:pt idx="58">
                  <c:v>551</c:v>
                </c:pt>
                <c:pt idx="59">
                  <c:v>555</c:v>
                </c:pt>
                <c:pt idx="60">
                  <c:v>576</c:v>
                </c:pt>
                <c:pt idx="61">
                  <c:v>582</c:v>
                </c:pt>
                <c:pt idx="62">
                  <c:v>590</c:v>
                </c:pt>
                <c:pt idx="63">
                  <c:v>589</c:v>
                </c:pt>
                <c:pt idx="64">
                  <c:v>601</c:v>
                </c:pt>
                <c:pt idx="65">
                  <c:v>603</c:v>
                </c:pt>
                <c:pt idx="66">
                  <c:v>617</c:v>
                </c:pt>
                <c:pt idx="67">
                  <c:v>625</c:v>
                </c:pt>
                <c:pt idx="68">
                  <c:v>613</c:v>
                </c:pt>
                <c:pt idx="69">
                  <c:v>611</c:v>
                </c:pt>
                <c:pt idx="70">
                  <c:v>628</c:v>
                </c:pt>
                <c:pt idx="71">
                  <c:v>634</c:v>
                </c:pt>
                <c:pt idx="72">
                  <c:v>632</c:v>
                </c:pt>
                <c:pt idx="73">
                  <c:v>628</c:v>
                </c:pt>
                <c:pt idx="74">
                  <c:v>643</c:v>
                </c:pt>
                <c:pt idx="75">
                  <c:v>650</c:v>
                </c:pt>
                <c:pt idx="76">
                  <c:v>661</c:v>
                </c:pt>
                <c:pt idx="77">
                  <c:v>674</c:v>
                </c:pt>
                <c:pt idx="78">
                  <c:v>663</c:v>
                </c:pt>
                <c:pt idx="79">
                  <c:v>669</c:v>
                </c:pt>
                <c:pt idx="80">
                  <c:v>685</c:v>
                </c:pt>
                <c:pt idx="81">
                  <c:v>676</c:v>
                </c:pt>
                <c:pt idx="82">
                  <c:v>677</c:v>
                </c:pt>
                <c:pt idx="83">
                  <c:v>677</c:v>
                </c:pt>
                <c:pt idx="84">
                  <c:v>680</c:v>
                </c:pt>
                <c:pt idx="85">
                  <c:v>683</c:v>
                </c:pt>
                <c:pt idx="86">
                  <c:v>686</c:v>
                </c:pt>
                <c:pt idx="87">
                  <c:v>689</c:v>
                </c:pt>
                <c:pt idx="88">
                  <c:v>692</c:v>
                </c:pt>
                <c:pt idx="89">
                  <c:v>693</c:v>
                </c:pt>
                <c:pt idx="90">
                  <c:v>698</c:v>
                </c:pt>
                <c:pt idx="91">
                  <c:v>703</c:v>
                </c:pt>
                <c:pt idx="92">
                  <c:v>694</c:v>
                </c:pt>
                <c:pt idx="93">
                  <c:v>695</c:v>
                </c:pt>
                <c:pt idx="94">
                  <c:v>706</c:v>
                </c:pt>
                <c:pt idx="95">
                  <c:v>709</c:v>
                </c:pt>
                <c:pt idx="96">
                  <c:v>717</c:v>
                </c:pt>
                <c:pt idx="97">
                  <c:v>712</c:v>
                </c:pt>
                <c:pt idx="98">
                  <c:v>719</c:v>
                </c:pt>
                <c:pt idx="99">
                  <c:v>727</c:v>
                </c:pt>
                <c:pt idx="100">
                  <c:v>711</c:v>
                </c:pt>
                <c:pt idx="101">
                  <c:v>721</c:v>
                </c:pt>
                <c:pt idx="102">
                  <c:v>724</c:v>
                </c:pt>
                <c:pt idx="103">
                  <c:v>736</c:v>
                </c:pt>
                <c:pt idx="104">
                  <c:v>732</c:v>
                </c:pt>
                <c:pt idx="105">
                  <c:v>735</c:v>
                </c:pt>
                <c:pt idx="106">
                  <c:v>740</c:v>
                </c:pt>
                <c:pt idx="107">
                  <c:v>747</c:v>
                </c:pt>
                <c:pt idx="108">
                  <c:v>747</c:v>
                </c:pt>
                <c:pt idx="109">
                  <c:v>745</c:v>
                </c:pt>
                <c:pt idx="110">
                  <c:v>758</c:v>
                </c:pt>
                <c:pt idx="111">
                  <c:v>759</c:v>
                </c:pt>
                <c:pt idx="112">
                  <c:v>756</c:v>
                </c:pt>
                <c:pt idx="113">
                  <c:v>762</c:v>
                </c:pt>
                <c:pt idx="114">
                  <c:v>760</c:v>
                </c:pt>
                <c:pt idx="115">
                  <c:v>769</c:v>
                </c:pt>
                <c:pt idx="116">
                  <c:v>768</c:v>
                </c:pt>
                <c:pt idx="117">
                  <c:v>763</c:v>
                </c:pt>
                <c:pt idx="118">
                  <c:v>766</c:v>
                </c:pt>
                <c:pt idx="119">
                  <c:v>768</c:v>
                </c:pt>
                <c:pt idx="120">
                  <c:v>766</c:v>
                </c:pt>
                <c:pt idx="121">
                  <c:v>772</c:v>
                </c:pt>
                <c:pt idx="122">
                  <c:v>771</c:v>
                </c:pt>
                <c:pt idx="123">
                  <c:v>777</c:v>
                </c:pt>
                <c:pt idx="124">
                  <c:v>780</c:v>
                </c:pt>
                <c:pt idx="125">
                  <c:v>787</c:v>
                </c:pt>
                <c:pt idx="126">
                  <c:v>793</c:v>
                </c:pt>
                <c:pt idx="127">
                  <c:v>794</c:v>
                </c:pt>
                <c:pt idx="128">
                  <c:v>787</c:v>
                </c:pt>
                <c:pt idx="129">
                  <c:v>794</c:v>
                </c:pt>
                <c:pt idx="130">
                  <c:v>797</c:v>
                </c:pt>
                <c:pt idx="131">
                  <c:v>796</c:v>
                </c:pt>
                <c:pt idx="132">
                  <c:v>793</c:v>
                </c:pt>
                <c:pt idx="133">
                  <c:v>797</c:v>
                </c:pt>
                <c:pt idx="134">
                  <c:v>791</c:v>
                </c:pt>
                <c:pt idx="135">
                  <c:v>789</c:v>
                </c:pt>
                <c:pt idx="136">
                  <c:v>784</c:v>
                </c:pt>
                <c:pt idx="137">
                  <c:v>791</c:v>
                </c:pt>
                <c:pt idx="138">
                  <c:v>790</c:v>
                </c:pt>
                <c:pt idx="139">
                  <c:v>793</c:v>
                </c:pt>
                <c:pt idx="140">
                  <c:v>803</c:v>
                </c:pt>
                <c:pt idx="141">
                  <c:v>812</c:v>
                </c:pt>
                <c:pt idx="142">
                  <c:v>833</c:v>
                </c:pt>
                <c:pt idx="143">
                  <c:v>835</c:v>
                </c:pt>
                <c:pt idx="144">
                  <c:v>838</c:v>
                </c:pt>
                <c:pt idx="145">
                  <c:v>840</c:v>
                </c:pt>
                <c:pt idx="146">
                  <c:v>837</c:v>
                </c:pt>
                <c:pt idx="147">
                  <c:v>833</c:v>
                </c:pt>
                <c:pt idx="148">
                  <c:v>825</c:v>
                </c:pt>
                <c:pt idx="149">
                  <c:v>836</c:v>
                </c:pt>
                <c:pt idx="150">
                  <c:v>834</c:v>
                </c:pt>
                <c:pt idx="151">
                  <c:v>835</c:v>
                </c:pt>
                <c:pt idx="152">
                  <c:v>837</c:v>
                </c:pt>
                <c:pt idx="153">
                  <c:v>832</c:v>
                </c:pt>
                <c:pt idx="154">
                  <c:v>833</c:v>
                </c:pt>
                <c:pt idx="155">
                  <c:v>837</c:v>
                </c:pt>
                <c:pt idx="156">
                  <c:v>840</c:v>
                </c:pt>
                <c:pt idx="157">
                  <c:v>836</c:v>
                </c:pt>
                <c:pt idx="158">
                  <c:v>839</c:v>
                </c:pt>
                <c:pt idx="159">
                  <c:v>842</c:v>
                </c:pt>
                <c:pt idx="160">
                  <c:v>849</c:v>
                </c:pt>
                <c:pt idx="161">
                  <c:v>854</c:v>
                </c:pt>
                <c:pt idx="162">
                  <c:v>858</c:v>
                </c:pt>
                <c:pt idx="163">
                  <c:v>863</c:v>
                </c:pt>
                <c:pt idx="164">
                  <c:v>872</c:v>
                </c:pt>
                <c:pt idx="165">
                  <c:v>880</c:v>
                </c:pt>
                <c:pt idx="166">
                  <c:v>880</c:v>
                </c:pt>
                <c:pt idx="167">
                  <c:v>880</c:v>
                </c:pt>
                <c:pt idx="168">
                  <c:v>868</c:v>
                </c:pt>
                <c:pt idx="169">
                  <c:v>868</c:v>
                </c:pt>
                <c:pt idx="170">
                  <c:v>864</c:v>
                </c:pt>
                <c:pt idx="171">
                  <c:v>862</c:v>
                </c:pt>
                <c:pt idx="172">
                  <c:v>864</c:v>
                </c:pt>
                <c:pt idx="173">
                  <c:v>869</c:v>
                </c:pt>
                <c:pt idx="174">
                  <c:v>869</c:v>
                </c:pt>
                <c:pt idx="175">
                  <c:v>865</c:v>
                </c:pt>
                <c:pt idx="176">
                  <c:v>865</c:v>
                </c:pt>
                <c:pt idx="177">
                  <c:v>872</c:v>
                </c:pt>
                <c:pt idx="178">
                  <c:v>876</c:v>
                </c:pt>
                <c:pt idx="179">
                  <c:v>868</c:v>
                </c:pt>
                <c:pt idx="180">
                  <c:v>870</c:v>
                </c:pt>
                <c:pt idx="181">
                  <c:v>865</c:v>
                </c:pt>
                <c:pt idx="182">
                  <c:v>864</c:v>
                </c:pt>
                <c:pt idx="183">
                  <c:v>861</c:v>
                </c:pt>
                <c:pt idx="184">
                  <c:v>861</c:v>
                </c:pt>
                <c:pt idx="185">
                  <c:v>859</c:v>
                </c:pt>
                <c:pt idx="186">
                  <c:v>856</c:v>
                </c:pt>
                <c:pt idx="187">
                  <c:v>857</c:v>
                </c:pt>
                <c:pt idx="188">
                  <c:v>863</c:v>
                </c:pt>
                <c:pt idx="189">
                  <c:v>864</c:v>
                </c:pt>
                <c:pt idx="190">
                  <c:v>868</c:v>
                </c:pt>
                <c:pt idx="191">
                  <c:v>871</c:v>
                </c:pt>
                <c:pt idx="192">
                  <c:v>877</c:v>
                </c:pt>
                <c:pt idx="193">
                  <c:v>880</c:v>
                </c:pt>
                <c:pt idx="194">
                  <c:v>883</c:v>
                </c:pt>
                <c:pt idx="195">
                  <c:v>891</c:v>
                </c:pt>
                <c:pt idx="196">
                  <c:v>896</c:v>
                </c:pt>
                <c:pt idx="197">
                  <c:v>897</c:v>
                </c:pt>
                <c:pt idx="198">
                  <c:v>901</c:v>
                </c:pt>
                <c:pt idx="199">
                  <c:v>903</c:v>
                </c:pt>
                <c:pt idx="200">
                  <c:v>904</c:v>
                </c:pt>
                <c:pt idx="201">
                  <c:v>904</c:v>
                </c:pt>
                <c:pt idx="202">
                  <c:v>909</c:v>
                </c:pt>
                <c:pt idx="203">
                  <c:v>909</c:v>
                </c:pt>
                <c:pt idx="204">
                  <c:v>909</c:v>
                </c:pt>
                <c:pt idx="205">
                  <c:v>911</c:v>
                </c:pt>
                <c:pt idx="206">
                  <c:v>913</c:v>
                </c:pt>
                <c:pt idx="207">
                  <c:v>913</c:v>
                </c:pt>
                <c:pt idx="208">
                  <c:v>914</c:v>
                </c:pt>
                <c:pt idx="209">
                  <c:v>918</c:v>
                </c:pt>
                <c:pt idx="210">
                  <c:v>917</c:v>
                </c:pt>
                <c:pt idx="211">
                  <c:v>917</c:v>
                </c:pt>
                <c:pt idx="212">
                  <c:v>918</c:v>
                </c:pt>
                <c:pt idx="213">
                  <c:v>918</c:v>
                </c:pt>
                <c:pt idx="214">
                  <c:v>918</c:v>
                </c:pt>
                <c:pt idx="215">
                  <c:v>918</c:v>
                </c:pt>
                <c:pt idx="216">
                  <c:v>918</c:v>
                </c:pt>
                <c:pt idx="217">
                  <c:v>918</c:v>
                </c:pt>
                <c:pt idx="218">
                  <c:v>918</c:v>
                </c:pt>
                <c:pt idx="219">
                  <c:v>918</c:v>
                </c:pt>
                <c:pt idx="220">
                  <c:v>918</c:v>
                </c:pt>
                <c:pt idx="221">
                  <c:v>918</c:v>
                </c:pt>
                <c:pt idx="222">
                  <c:v>918</c:v>
                </c:pt>
                <c:pt idx="223">
                  <c:v>918</c:v>
                </c:pt>
                <c:pt idx="224">
                  <c:v>918</c:v>
                </c:pt>
                <c:pt idx="225">
                  <c:v>918</c:v>
                </c:pt>
                <c:pt idx="226">
                  <c:v>918</c:v>
                </c:pt>
                <c:pt idx="227">
                  <c:v>918</c:v>
                </c:pt>
                <c:pt idx="228">
                  <c:v>918</c:v>
                </c:pt>
                <c:pt idx="229">
                  <c:v>918</c:v>
                </c:pt>
                <c:pt idx="230">
                  <c:v>918</c:v>
                </c:pt>
                <c:pt idx="231">
                  <c:v>918</c:v>
                </c:pt>
                <c:pt idx="232">
                  <c:v>918</c:v>
                </c:pt>
              </c:numCache>
            </c:numRef>
          </c:val>
          <c:smooth val="0"/>
        </c:ser>
        <c:ser>
          <c:idx val="2"/>
          <c:order val="2"/>
          <c:tx>
            <c:strRef>
              <c:f>Sheet2!$D$1</c:f>
              <c:strCache>
                <c:ptCount val="1"/>
                <c:pt idx="0">
                  <c:v>全ウイルス</c:v>
                </c:pt>
              </c:strCache>
            </c:strRef>
          </c:tx>
          <c:marker>
            <c:symbol val="none"/>
          </c:marker>
          <c:val>
            <c:numRef>
              <c:f>Sheet2!$D$2:$D$234</c:f>
              <c:numCache>
                <c:formatCode>General</c:formatCode>
                <c:ptCount val="233"/>
                <c:pt idx="0">
                  <c:v>0</c:v>
                </c:pt>
                <c:pt idx="1">
                  <c:v>0</c:v>
                </c:pt>
                <c:pt idx="2">
                  <c:v>1</c:v>
                </c:pt>
                <c:pt idx="3">
                  <c:v>4</c:v>
                </c:pt>
                <c:pt idx="4">
                  <c:v>8</c:v>
                </c:pt>
                <c:pt idx="5">
                  <c:v>22</c:v>
                </c:pt>
                <c:pt idx="6">
                  <c:v>38</c:v>
                </c:pt>
                <c:pt idx="7">
                  <c:v>59</c:v>
                </c:pt>
                <c:pt idx="8">
                  <c:v>74</c:v>
                </c:pt>
                <c:pt idx="9">
                  <c:v>95</c:v>
                </c:pt>
                <c:pt idx="10">
                  <c:v>106</c:v>
                </c:pt>
                <c:pt idx="11">
                  <c:v>118</c:v>
                </c:pt>
                <c:pt idx="12">
                  <c:v>134</c:v>
                </c:pt>
                <c:pt idx="13">
                  <c:v>142</c:v>
                </c:pt>
                <c:pt idx="14">
                  <c:v>151</c:v>
                </c:pt>
                <c:pt idx="15">
                  <c:v>161</c:v>
                </c:pt>
                <c:pt idx="16">
                  <c:v>168</c:v>
                </c:pt>
                <c:pt idx="17">
                  <c:v>176</c:v>
                </c:pt>
                <c:pt idx="18">
                  <c:v>185</c:v>
                </c:pt>
                <c:pt idx="19">
                  <c:v>195</c:v>
                </c:pt>
                <c:pt idx="20">
                  <c:v>203</c:v>
                </c:pt>
                <c:pt idx="21">
                  <c:v>210</c:v>
                </c:pt>
                <c:pt idx="22">
                  <c:v>216</c:v>
                </c:pt>
                <c:pt idx="23">
                  <c:v>223</c:v>
                </c:pt>
                <c:pt idx="24">
                  <c:v>228</c:v>
                </c:pt>
                <c:pt idx="25">
                  <c:v>235</c:v>
                </c:pt>
                <c:pt idx="26">
                  <c:v>244</c:v>
                </c:pt>
                <c:pt idx="27">
                  <c:v>251</c:v>
                </c:pt>
                <c:pt idx="28">
                  <c:v>260</c:v>
                </c:pt>
                <c:pt idx="29">
                  <c:v>270</c:v>
                </c:pt>
                <c:pt idx="30">
                  <c:v>278</c:v>
                </c:pt>
                <c:pt idx="31">
                  <c:v>288</c:v>
                </c:pt>
                <c:pt idx="32">
                  <c:v>295</c:v>
                </c:pt>
                <c:pt idx="33">
                  <c:v>300</c:v>
                </c:pt>
                <c:pt idx="34">
                  <c:v>302</c:v>
                </c:pt>
                <c:pt idx="35">
                  <c:v>314</c:v>
                </c:pt>
                <c:pt idx="36">
                  <c:v>322</c:v>
                </c:pt>
                <c:pt idx="37">
                  <c:v>328</c:v>
                </c:pt>
                <c:pt idx="38">
                  <c:v>340</c:v>
                </c:pt>
                <c:pt idx="39">
                  <c:v>346</c:v>
                </c:pt>
                <c:pt idx="40">
                  <c:v>356</c:v>
                </c:pt>
                <c:pt idx="41">
                  <c:v>362</c:v>
                </c:pt>
                <c:pt idx="42">
                  <c:v>370</c:v>
                </c:pt>
                <c:pt idx="43">
                  <c:v>378</c:v>
                </c:pt>
                <c:pt idx="44">
                  <c:v>385</c:v>
                </c:pt>
                <c:pt idx="45">
                  <c:v>392</c:v>
                </c:pt>
                <c:pt idx="46">
                  <c:v>396</c:v>
                </c:pt>
                <c:pt idx="47">
                  <c:v>404</c:v>
                </c:pt>
                <c:pt idx="48">
                  <c:v>413</c:v>
                </c:pt>
                <c:pt idx="49">
                  <c:v>421</c:v>
                </c:pt>
                <c:pt idx="50">
                  <c:v>428</c:v>
                </c:pt>
                <c:pt idx="51">
                  <c:v>434</c:v>
                </c:pt>
                <c:pt idx="52">
                  <c:v>439</c:v>
                </c:pt>
                <c:pt idx="53">
                  <c:v>443</c:v>
                </c:pt>
                <c:pt idx="54">
                  <c:v>450</c:v>
                </c:pt>
                <c:pt idx="55">
                  <c:v>459</c:v>
                </c:pt>
                <c:pt idx="56">
                  <c:v>468</c:v>
                </c:pt>
                <c:pt idx="57">
                  <c:v>478</c:v>
                </c:pt>
                <c:pt idx="58">
                  <c:v>482</c:v>
                </c:pt>
                <c:pt idx="59">
                  <c:v>487</c:v>
                </c:pt>
                <c:pt idx="60">
                  <c:v>498</c:v>
                </c:pt>
                <c:pt idx="61">
                  <c:v>505</c:v>
                </c:pt>
                <c:pt idx="62">
                  <c:v>513</c:v>
                </c:pt>
                <c:pt idx="63">
                  <c:v>518</c:v>
                </c:pt>
                <c:pt idx="64">
                  <c:v>528</c:v>
                </c:pt>
                <c:pt idx="65">
                  <c:v>532</c:v>
                </c:pt>
                <c:pt idx="66">
                  <c:v>540</c:v>
                </c:pt>
                <c:pt idx="67">
                  <c:v>544</c:v>
                </c:pt>
                <c:pt idx="68">
                  <c:v>547</c:v>
                </c:pt>
                <c:pt idx="69">
                  <c:v>551</c:v>
                </c:pt>
                <c:pt idx="70">
                  <c:v>555</c:v>
                </c:pt>
                <c:pt idx="71">
                  <c:v>561</c:v>
                </c:pt>
                <c:pt idx="72">
                  <c:v>566</c:v>
                </c:pt>
                <c:pt idx="73">
                  <c:v>573</c:v>
                </c:pt>
                <c:pt idx="74">
                  <c:v>575</c:v>
                </c:pt>
                <c:pt idx="75">
                  <c:v>578</c:v>
                </c:pt>
                <c:pt idx="76">
                  <c:v>584</c:v>
                </c:pt>
                <c:pt idx="77">
                  <c:v>589</c:v>
                </c:pt>
                <c:pt idx="78">
                  <c:v>595</c:v>
                </c:pt>
                <c:pt idx="79">
                  <c:v>598</c:v>
                </c:pt>
                <c:pt idx="80">
                  <c:v>604</c:v>
                </c:pt>
                <c:pt idx="81">
                  <c:v>608</c:v>
                </c:pt>
                <c:pt idx="82">
                  <c:v>611</c:v>
                </c:pt>
                <c:pt idx="83">
                  <c:v>617</c:v>
                </c:pt>
                <c:pt idx="84">
                  <c:v>618</c:v>
                </c:pt>
                <c:pt idx="85">
                  <c:v>622</c:v>
                </c:pt>
                <c:pt idx="86">
                  <c:v>627</c:v>
                </c:pt>
                <c:pt idx="87">
                  <c:v>630</c:v>
                </c:pt>
                <c:pt idx="88">
                  <c:v>632</c:v>
                </c:pt>
                <c:pt idx="89">
                  <c:v>633</c:v>
                </c:pt>
                <c:pt idx="90">
                  <c:v>635</c:v>
                </c:pt>
                <c:pt idx="91">
                  <c:v>636</c:v>
                </c:pt>
                <c:pt idx="92">
                  <c:v>637</c:v>
                </c:pt>
                <c:pt idx="93">
                  <c:v>637</c:v>
                </c:pt>
                <c:pt idx="94">
                  <c:v>641</c:v>
                </c:pt>
                <c:pt idx="95">
                  <c:v>643</c:v>
                </c:pt>
                <c:pt idx="96">
                  <c:v>648</c:v>
                </c:pt>
                <c:pt idx="97">
                  <c:v>650</c:v>
                </c:pt>
                <c:pt idx="98">
                  <c:v>650</c:v>
                </c:pt>
                <c:pt idx="99">
                  <c:v>653</c:v>
                </c:pt>
                <c:pt idx="100">
                  <c:v>655</c:v>
                </c:pt>
                <c:pt idx="101">
                  <c:v>658</c:v>
                </c:pt>
                <c:pt idx="102">
                  <c:v>660</c:v>
                </c:pt>
                <c:pt idx="103">
                  <c:v>660</c:v>
                </c:pt>
                <c:pt idx="104">
                  <c:v>665</c:v>
                </c:pt>
                <c:pt idx="105">
                  <c:v>669</c:v>
                </c:pt>
                <c:pt idx="106">
                  <c:v>671</c:v>
                </c:pt>
                <c:pt idx="107">
                  <c:v>678</c:v>
                </c:pt>
                <c:pt idx="108">
                  <c:v>683</c:v>
                </c:pt>
                <c:pt idx="109">
                  <c:v>684</c:v>
                </c:pt>
                <c:pt idx="110">
                  <c:v>688</c:v>
                </c:pt>
                <c:pt idx="111">
                  <c:v>691</c:v>
                </c:pt>
                <c:pt idx="112">
                  <c:v>692</c:v>
                </c:pt>
                <c:pt idx="113">
                  <c:v>694</c:v>
                </c:pt>
                <c:pt idx="114">
                  <c:v>695</c:v>
                </c:pt>
                <c:pt idx="115">
                  <c:v>696</c:v>
                </c:pt>
                <c:pt idx="116">
                  <c:v>698</c:v>
                </c:pt>
                <c:pt idx="117">
                  <c:v>702</c:v>
                </c:pt>
                <c:pt idx="118">
                  <c:v>703</c:v>
                </c:pt>
                <c:pt idx="119">
                  <c:v>703</c:v>
                </c:pt>
                <c:pt idx="120">
                  <c:v>705</c:v>
                </c:pt>
                <c:pt idx="121">
                  <c:v>707</c:v>
                </c:pt>
                <c:pt idx="122">
                  <c:v>710</c:v>
                </c:pt>
                <c:pt idx="123">
                  <c:v>713</c:v>
                </c:pt>
                <c:pt idx="124">
                  <c:v>715</c:v>
                </c:pt>
                <c:pt idx="125">
                  <c:v>715</c:v>
                </c:pt>
                <c:pt idx="126">
                  <c:v>716</c:v>
                </c:pt>
                <c:pt idx="127">
                  <c:v>719</c:v>
                </c:pt>
                <c:pt idx="128">
                  <c:v>719</c:v>
                </c:pt>
                <c:pt idx="129">
                  <c:v>720</c:v>
                </c:pt>
                <c:pt idx="130">
                  <c:v>723</c:v>
                </c:pt>
                <c:pt idx="131">
                  <c:v>728</c:v>
                </c:pt>
                <c:pt idx="132">
                  <c:v>730</c:v>
                </c:pt>
                <c:pt idx="133">
                  <c:v>731</c:v>
                </c:pt>
                <c:pt idx="134">
                  <c:v>734</c:v>
                </c:pt>
                <c:pt idx="135">
                  <c:v>735</c:v>
                </c:pt>
                <c:pt idx="136">
                  <c:v>736</c:v>
                </c:pt>
                <c:pt idx="137">
                  <c:v>737</c:v>
                </c:pt>
                <c:pt idx="138">
                  <c:v>738</c:v>
                </c:pt>
                <c:pt idx="139">
                  <c:v>739</c:v>
                </c:pt>
                <c:pt idx="140">
                  <c:v>739</c:v>
                </c:pt>
                <c:pt idx="141">
                  <c:v>739</c:v>
                </c:pt>
                <c:pt idx="142">
                  <c:v>741</c:v>
                </c:pt>
                <c:pt idx="143">
                  <c:v>742</c:v>
                </c:pt>
                <c:pt idx="144">
                  <c:v>744</c:v>
                </c:pt>
                <c:pt idx="145">
                  <c:v>745</c:v>
                </c:pt>
                <c:pt idx="146">
                  <c:v>746</c:v>
                </c:pt>
                <c:pt idx="147">
                  <c:v>747</c:v>
                </c:pt>
                <c:pt idx="148">
                  <c:v>749</c:v>
                </c:pt>
                <c:pt idx="149">
                  <c:v>749</c:v>
                </c:pt>
                <c:pt idx="150">
                  <c:v>753</c:v>
                </c:pt>
                <c:pt idx="151">
                  <c:v>755</c:v>
                </c:pt>
                <c:pt idx="152">
                  <c:v>756</c:v>
                </c:pt>
                <c:pt idx="153">
                  <c:v>759</c:v>
                </c:pt>
                <c:pt idx="154">
                  <c:v>761</c:v>
                </c:pt>
                <c:pt idx="155">
                  <c:v>762</c:v>
                </c:pt>
                <c:pt idx="156">
                  <c:v>765</c:v>
                </c:pt>
                <c:pt idx="157">
                  <c:v>766</c:v>
                </c:pt>
                <c:pt idx="158">
                  <c:v>767</c:v>
                </c:pt>
                <c:pt idx="159">
                  <c:v>767</c:v>
                </c:pt>
                <c:pt idx="160">
                  <c:v>769</c:v>
                </c:pt>
                <c:pt idx="161">
                  <c:v>769</c:v>
                </c:pt>
                <c:pt idx="162">
                  <c:v>769</c:v>
                </c:pt>
                <c:pt idx="163">
                  <c:v>770</c:v>
                </c:pt>
                <c:pt idx="164">
                  <c:v>772</c:v>
                </c:pt>
                <c:pt idx="165">
                  <c:v>773</c:v>
                </c:pt>
                <c:pt idx="166">
                  <c:v>773</c:v>
                </c:pt>
                <c:pt idx="167">
                  <c:v>774</c:v>
                </c:pt>
                <c:pt idx="168">
                  <c:v>775</c:v>
                </c:pt>
                <c:pt idx="169">
                  <c:v>776</c:v>
                </c:pt>
                <c:pt idx="170">
                  <c:v>777</c:v>
                </c:pt>
                <c:pt idx="171">
                  <c:v>777</c:v>
                </c:pt>
                <c:pt idx="172">
                  <c:v>778</c:v>
                </c:pt>
                <c:pt idx="173">
                  <c:v>778</c:v>
                </c:pt>
                <c:pt idx="174">
                  <c:v>778</c:v>
                </c:pt>
                <c:pt idx="175">
                  <c:v>778</c:v>
                </c:pt>
                <c:pt idx="176">
                  <c:v>779</c:v>
                </c:pt>
                <c:pt idx="177">
                  <c:v>779</c:v>
                </c:pt>
                <c:pt idx="178">
                  <c:v>780</c:v>
                </c:pt>
                <c:pt idx="179">
                  <c:v>780</c:v>
                </c:pt>
                <c:pt idx="180">
                  <c:v>781</c:v>
                </c:pt>
                <c:pt idx="181">
                  <c:v>781</c:v>
                </c:pt>
                <c:pt idx="182">
                  <c:v>781</c:v>
                </c:pt>
                <c:pt idx="183">
                  <c:v>781</c:v>
                </c:pt>
                <c:pt idx="184">
                  <c:v>781</c:v>
                </c:pt>
                <c:pt idx="185">
                  <c:v>783</c:v>
                </c:pt>
                <c:pt idx="186">
                  <c:v>785</c:v>
                </c:pt>
                <c:pt idx="187">
                  <c:v>786</c:v>
                </c:pt>
                <c:pt idx="188">
                  <c:v>786</c:v>
                </c:pt>
                <c:pt idx="189">
                  <c:v>786</c:v>
                </c:pt>
                <c:pt idx="190">
                  <c:v>786</c:v>
                </c:pt>
                <c:pt idx="191">
                  <c:v>786</c:v>
                </c:pt>
                <c:pt idx="192">
                  <c:v>787</c:v>
                </c:pt>
                <c:pt idx="193">
                  <c:v>787</c:v>
                </c:pt>
                <c:pt idx="194">
                  <c:v>787</c:v>
                </c:pt>
                <c:pt idx="195">
                  <c:v>787</c:v>
                </c:pt>
                <c:pt idx="196">
                  <c:v>787</c:v>
                </c:pt>
                <c:pt idx="197">
                  <c:v>787</c:v>
                </c:pt>
                <c:pt idx="198">
                  <c:v>788</c:v>
                </c:pt>
                <c:pt idx="199">
                  <c:v>789</c:v>
                </c:pt>
                <c:pt idx="200">
                  <c:v>789</c:v>
                </c:pt>
                <c:pt idx="201">
                  <c:v>790</c:v>
                </c:pt>
                <c:pt idx="202">
                  <c:v>790</c:v>
                </c:pt>
                <c:pt idx="203">
                  <c:v>790</c:v>
                </c:pt>
                <c:pt idx="204">
                  <c:v>790</c:v>
                </c:pt>
                <c:pt idx="205">
                  <c:v>790</c:v>
                </c:pt>
                <c:pt idx="206">
                  <c:v>790</c:v>
                </c:pt>
                <c:pt idx="207">
                  <c:v>790</c:v>
                </c:pt>
                <c:pt idx="208">
                  <c:v>790</c:v>
                </c:pt>
                <c:pt idx="209">
                  <c:v>790</c:v>
                </c:pt>
                <c:pt idx="210">
                  <c:v>790</c:v>
                </c:pt>
                <c:pt idx="211">
                  <c:v>790</c:v>
                </c:pt>
                <c:pt idx="212">
                  <c:v>790</c:v>
                </c:pt>
                <c:pt idx="213">
                  <c:v>790</c:v>
                </c:pt>
                <c:pt idx="214">
                  <c:v>790</c:v>
                </c:pt>
                <c:pt idx="215">
                  <c:v>790</c:v>
                </c:pt>
                <c:pt idx="216">
                  <c:v>790</c:v>
                </c:pt>
                <c:pt idx="217">
                  <c:v>790</c:v>
                </c:pt>
                <c:pt idx="218">
                  <c:v>790</c:v>
                </c:pt>
                <c:pt idx="219">
                  <c:v>790</c:v>
                </c:pt>
                <c:pt idx="220">
                  <c:v>790</c:v>
                </c:pt>
                <c:pt idx="221">
                  <c:v>790</c:v>
                </c:pt>
                <c:pt idx="222">
                  <c:v>790</c:v>
                </c:pt>
                <c:pt idx="223">
                  <c:v>790</c:v>
                </c:pt>
                <c:pt idx="224">
                  <c:v>790</c:v>
                </c:pt>
                <c:pt idx="225">
                  <c:v>790</c:v>
                </c:pt>
                <c:pt idx="226">
                  <c:v>790</c:v>
                </c:pt>
                <c:pt idx="227">
                  <c:v>790</c:v>
                </c:pt>
                <c:pt idx="228">
                  <c:v>790</c:v>
                </c:pt>
                <c:pt idx="229">
                  <c:v>790</c:v>
                </c:pt>
                <c:pt idx="230">
                  <c:v>790</c:v>
                </c:pt>
                <c:pt idx="231">
                  <c:v>790</c:v>
                </c:pt>
                <c:pt idx="232">
                  <c:v>790</c:v>
                </c:pt>
              </c:numCache>
            </c:numRef>
          </c:val>
          <c:smooth val="0"/>
        </c:ser>
        <c:dLbls>
          <c:showLegendKey val="0"/>
          <c:showVal val="0"/>
          <c:showCatName val="0"/>
          <c:showSerName val="0"/>
          <c:showPercent val="0"/>
          <c:showBubbleSize val="0"/>
        </c:dLbls>
        <c:marker val="1"/>
        <c:smooth val="0"/>
        <c:axId val="168044032"/>
        <c:axId val="168045952"/>
      </c:lineChart>
      <c:catAx>
        <c:axId val="168044032"/>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crossAx val="168045952"/>
        <c:crosses val="autoZero"/>
        <c:auto val="1"/>
        <c:lblAlgn val="ctr"/>
        <c:lblOffset val="100"/>
        <c:tickLblSkip val="10"/>
        <c:tickMarkSkip val="10"/>
        <c:noMultiLvlLbl val="0"/>
      </c:catAx>
      <c:valAx>
        <c:axId val="168045952"/>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68044032"/>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hasVirus!$B$1</c:f>
              <c:strCache>
                <c:ptCount val="1"/>
                <c:pt idx="0">
                  <c:v>ウイルス１</c:v>
                </c:pt>
              </c:strCache>
            </c:strRef>
          </c:tx>
          <c:marker>
            <c:symbol val="none"/>
          </c:marker>
          <c:val>
            <c:numRef>
              <c:f>hasVirus!$B$2:$B$200</c:f>
              <c:numCache>
                <c:formatCode>General</c:formatCode>
                <c:ptCount val="199"/>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pt idx="100">
                  <c:v>789</c:v>
                </c:pt>
                <c:pt idx="101">
                  <c:v>766</c:v>
                </c:pt>
                <c:pt idx="102">
                  <c:v>761</c:v>
                </c:pt>
                <c:pt idx="103">
                  <c:v>745</c:v>
                </c:pt>
                <c:pt idx="104">
                  <c:v>745</c:v>
                </c:pt>
                <c:pt idx="105">
                  <c:v>768</c:v>
                </c:pt>
                <c:pt idx="106">
                  <c:v>774</c:v>
                </c:pt>
                <c:pt idx="107">
                  <c:v>766</c:v>
                </c:pt>
                <c:pt idx="108">
                  <c:v>776</c:v>
                </c:pt>
                <c:pt idx="109">
                  <c:v>787</c:v>
                </c:pt>
                <c:pt idx="110">
                  <c:v>779</c:v>
                </c:pt>
                <c:pt idx="111">
                  <c:v>772</c:v>
                </c:pt>
                <c:pt idx="112">
                  <c:v>782</c:v>
                </c:pt>
                <c:pt idx="113">
                  <c:v>767</c:v>
                </c:pt>
                <c:pt idx="114">
                  <c:v>763</c:v>
                </c:pt>
                <c:pt idx="115">
                  <c:v>749</c:v>
                </c:pt>
                <c:pt idx="116">
                  <c:v>765</c:v>
                </c:pt>
                <c:pt idx="117">
                  <c:v>764</c:v>
                </c:pt>
                <c:pt idx="118">
                  <c:v>757</c:v>
                </c:pt>
                <c:pt idx="119">
                  <c:v>757</c:v>
                </c:pt>
                <c:pt idx="120">
                  <c:v>771</c:v>
                </c:pt>
                <c:pt idx="121">
                  <c:v>801</c:v>
                </c:pt>
                <c:pt idx="122">
                  <c:v>792</c:v>
                </c:pt>
                <c:pt idx="123">
                  <c:v>759</c:v>
                </c:pt>
                <c:pt idx="124">
                  <c:v>754</c:v>
                </c:pt>
                <c:pt idx="125">
                  <c:v>753</c:v>
                </c:pt>
                <c:pt idx="126">
                  <c:v>747</c:v>
                </c:pt>
                <c:pt idx="127">
                  <c:v>761</c:v>
                </c:pt>
                <c:pt idx="128">
                  <c:v>782</c:v>
                </c:pt>
                <c:pt idx="129">
                  <c:v>798</c:v>
                </c:pt>
                <c:pt idx="130">
                  <c:v>786</c:v>
                </c:pt>
                <c:pt idx="131">
                  <c:v>755</c:v>
                </c:pt>
                <c:pt idx="132">
                  <c:v>753</c:v>
                </c:pt>
                <c:pt idx="133">
                  <c:v>744</c:v>
                </c:pt>
                <c:pt idx="134">
                  <c:v>756</c:v>
                </c:pt>
                <c:pt idx="135">
                  <c:v>758</c:v>
                </c:pt>
                <c:pt idx="136">
                  <c:v>771</c:v>
                </c:pt>
                <c:pt idx="137">
                  <c:v>796</c:v>
                </c:pt>
                <c:pt idx="138">
                  <c:v>800</c:v>
                </c:pt>
                <c:pt idx="139">
                  <c:v>782</c:v>
                </c:pt>
                <c:pt idx="140">
                  <c:v>762</c:v>
                </c:pt>
                <c:pt idx="141">
                  <c:v>751</c:v>
                </c:pt>
                <c:pt idx="142">
                  <c:v>762</c:v>
                </c:pt>
                <c:pt idx="143">
                  <c:v>748</c:v>
                </c:pt>
                <c:pt idx="144">
                  <c:v>760</c:v>
                </c:pt>
                <c:pt idx="145">
                  <c:v>781</c:v>
                </c:pt>
                <c:pt idx="146">
                  <c:v>791</c:v>
                </c:pt>
                <c:pt idx="147">
                  <c:v>763</c:v>
                </c:pt>
                <c:pt idx="148">
                  <c:v>769</c:v>
                </c:pt>
                <c:pt idx="149">
                  <c:v>768</c:v>
                </c:pt>
                <c:pt idx="150">
                  <c:v>757</c:v>
                </c:pt>
                <c:pt idx="151">
                  <c:v>760</c:v>
                </c:pt>
                <c:pt idx="152">
                  <c:v>753</c:v>
                </c:pt>
                <c:pt idx="153">
                  <c:v>766</c:v>
                </c:pt>
                <c:pt idx="154">
                  <c:v>773</c:v>
                </c:pt>
                <c:pt idx="155">
                  <c:v>746</c:v>
                </c:pt>
                <c:pt idx="156">
                  <c:v>750</c:v>
                </c:pt>
                <c:pt idx="157">
                  <c:v>763</c:v>
                </c:pt>
                <c:pt idx="158">
                  <c:v>753</c:v>
                </c:pt>
                <c:pt idx="159">
                  <c:v>756</c:v>
                </c:pt>
                <c:pt idx="160">
                  <c:v>767</c:v>
                </c:pt>
                <c:pt idx="161">
                  <c:v>781</c:v>
                </c:pt>
                <c:pt idx="162">
                  <c:v>792</c:v>
                </c:pt>
                <c:pt idx="163">
                  <c:v>795</c:v>
                </c:pt>
                <c:pt idx="164">
                  <c:v>773</c:v>
                </c:pt>
                <c:pt idx="165">
                  <c:v>771</c:v>
                </c:pt>
                <c:pt idx="166">
                  <c:v>758</c:v>
                </c:pt>
                <c:pt idx="167">
                  <c:v>747</c:v>
                </c:pt>
                <c:pt idx="168">
                  <c:v>753</c:v>
                </c:pt>
                <c:pt idx="169">
                  <c:v>778</c:v>
                </c:pt>
                <c:pt idx="170">
                  <c:v>785</c:v>
                </c:pt>
                <c:pt idx="171">
                  <c:v>777</c:v>
                </c:pt>
                <c:pt idx="172">
                  <c:v>782</c:v>
                </c:pt>
                <c:pt idx="173">
                  <c:v>765</c:v>
                </c:pt>
                <c:pt idx="174">
                  <c:v>744</c:v>
                </c:pt>
                <c:pt idx="175">
                  <c:v>766</c:v>
                </c:pt>
                <c:pt idx="176">
                  <c:v>761</c:v>
                </c:pt>
                <c:pt idx="177">
                  <c:v>785</c:v>
                </c:pt>
                <c:pt idx="178">
                  <c:v>802</c:v>
                </c:pt>
                <c:pt idx="179">
                  <c:v>789</c:v>
                </c:pt>
                <c:pt idx="180">
                  <c:v>771</c:v>
                </c:pt>
                <c:pt idx="181">
                  <c:v>753</c:v>
                </c:pt>
                <c:pt idx="182">
                  <c:v>761</c:v>
                </c:pt>
                <c:pt idx="183">
                  <c:v>754</c:v>
                </c:pt>
                <c:pt idx="184">
                  <c:v>757</c:v>
                </c:pt>
                <c:pt idx="185">
                  <c:v>774</c:v>
                </c:pt>
                <c:pt idx="186">
                  <c:v>777</c:v>
                </c:pt>
                <c:pt idx="187">
                  <c:v>762</c:v>
                </c:pt>
                <c:pt idx="188">
                  <c:v>770</c:v>
                </c:pt>
                <c:pt idx="189">
                  <c:v>760</c:v>
                </c:pt>
                <c:pt idx="190">
                  <c:v>762</c:v>
                </c:pt>
                <c:pt idx="191">
                  <c:v>766</c:v>
                </c:pt>
                <c:pt idx="192">
                  <c:v>766</c:v>
                </c:pt>
                <c:pt idx="193">
                  <c:v>774</c:v>
                </c:pt>
                <c:pt idx="194">
                  <c:v>770</c:v>
                </c:pt>
                <c:pt idx="195">
                  <c:v>777</c:v>
                </c:pt>
                <c:pt idx="196">
                  <c:v>761</c:v>
                </c:pt>
                <c:pt idx="197">
                  <c:v>756</c:v>
                </c:pt>
                <c:pt idx="198">
                  <c:v>762</c:v>
                </c:pt>
              </c:numCache>
            </c:numRef>
          </c:val>
          <c:smooth val="0"/>
        </c:ser>
        <c:ser>
          <c:idx val="1"/>
          <c:order val="1"/>
          <c:tx>
            <c:strRef>
              <c:f>hasVirus!$C$1</c:f>
              <c:strCache>
                <c:ptCount val="1"/>
                <c:pt idx="0">
                  <c:v>ウイルス２</c:v>
                </c:pt>
              </c:strCache>
            </c:strRef>
          </c:tx>
          <c:marker>
            <c:symbol val="none"/>
          </c:marker>
          <c:val>
            <c:numRef>
              <c:f>hasVirus!$C$2:$C$200</c:f>
              <c:numCache>
                <c:formatCode>General</c:formatCode>
                <c:ptCount val="199"/>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pt idx="100">
                  <c:v>794</c:v>
                </c:pt>
                <c:pt idx="101">
                  <c:v>810</c:v>
                </c:pt>
                <c:pt idx="102">
                  <c:v>799</c:v>
                </c:pt>
                <c:pt idx="103">
                  <c:v>782</c:v>
                </c:pt>
                <c:pt idx="104">
                  <c:v>764</c:v>
                </c:pt>
                <c:pt idx="105">
                  <c:v>763</c:v>
                </c:pt>
                <c:pt idx="106">
                  <c:v>761</c:v>
                </c:pt>
                <c:pt idx="107">
                  <c:v>755</c:v>
                </c:pt>
                <c:pt idx="108">
                  <c:v>763</c:v>
                </c:pt>
                <c:pt idx="109">
                  <c:v>785</c:v>
                </c:pt>
                <c:pt idx="110">
                  <c:v>760</c:v>
                </c:pt>
                <c:pt idx="111">
                  <c:v>758</c:v>
                </c:pt>
                <c:pt idx="112">
                  <c:v>761</c:v>
                </c:pt>
                <c:pt idx="113">
                  <c:v>766</c:v>
                </c:pt>
                <c:pt idx="114">
                  <c:v>774</c:v>
                </c:pt>
                <c:pt idx="115">
                  <c:v>757</c:v>
                </c:pt>
                <c:pt idx="116">
                  <c:v>766</c:v>
                </c:pt>
                <c:pt idx="117">
                  <c:v>781</c:v>
                </c:pt>
                <c:pt idx="118">
                  <c:v>779</c:v>
                </c:pt>
                <c:pt idx="119">
                  <c:v>767</c:v>
                </c:pt>
                <c:pt idx="120">
                  <c:v>760</c:v>
                </c:pt>
                <c:pt idx="121">
                  <c:v>782</c:v>
                </c:pt>
                <c:pt idx="122">
                  <c:v>792</c:v>
                </c:pt>
                <c:pt idx="123">
                  <c:v>781</c:v>
                </c:pt>
                <c:pt idx="124">
                  <c:v>779</c:v>
                </c:pt>
                <c:pt idx="125">
                  <c:v>762</c:v>
                </c:pt>
                <c:pt idx="126">
                  <c:v>749</c:v>
                </c:pt>
                <c:pt idx="127">
                  <c:v>748</c:v>
                </c:pt>
                <c:pt idx="128">
                  <c:v>747</c:v>
                </c:pt>
                <c:pt idx="129">
                  <c:v>776</c:v>
                </c:pt>
                <c:pt idx="130">
                  <c:v>791</c:v>
                </c:pt>
                <c:pt idx="131">
                  <c:v>777</c:v>
                </c:pt>
                <c:pt idx="132">
                  <c:v>777</c:v>
                </c:pt>
                <c:pt idx="133">
                  <c:v>787</c:v>
                </c:pt>
                <c:pt idx="134">
                  <c:v>776</c:v>
                </c:pt>
                <c:pt idx="135">
                  <c:v>765</c:v>
                </c:pt>
                <c:pt idx="136">
                  <c:v>758</c:v>
                </c:pt>
                <c:pt idx="137">
                  <c:v>754</c:v>
                </c:pt>
                <c:pt idx="138">
                  <c:v>750</c:v>
                </c:pt>
                <c:pt idx="139">
                  <c:v>745</c:v>
                </c:pt>
                <c:pt idx="140">
                  <c:v>758</c:v>
                </c:pt>
                <c:pt idx="141">
                  <c:v>777</c:v>
                </c:pt>
                <c:pt idx="142">
                  <c:v>810</c:v>
                </c:pt>
                <c:pt idx="143">
                  <c:v>783</c:v>
                </c:pt>
                <c:pt idx="144">
                  <c:v>767</c:v>
                </c:pt>
                <c:pt idx="145">
                  <c:v>782</c:v>
                </c:pt>
                <c:pt idx="146">
                  <c:v>775</c:v>
                </c:pt>
                <c:pt idx="147">
                  <c:v>755</c:v>
                </c:pt>
                <c:pt idx="148">
                  <c:v>753</c:v>
                </c:pt>
                <c:pt idx="149">
                  <c:v>750</c:v>
                </c:pt>
                <c:pt idx="150">
                  <c:v>760</c:v>
                </c:pt>
                <c:pt idx="151">
                  <c:v>760</c:v>
                </c:pt>
                <c:pt idx="152">
                  <c:v>777</c:v>
                </c:pt>
                <c:pt idx="153">
                  <c:v>783</c:v>
                </c:pt>
                <c:pt idx="154">
                  <c:v>802</c:v>
                </c:pt>
                <c:pt idx="155">
                  <c:v>791</c:v>
                </c:pt>
                <c:pt idx="156">
                  <c:v>760</c:v>
                </c:pt>
                <c:pt idx="157">
                  <c:v>772</c:v>
                </c:pt>
                <c:pt idx="158">
                  <c:v>759</c:v>
                </c:pt>
                <c:pt idx="159">
                  <c:v>738</c:v>
                </c:pt>
                <c:pt idx="160">
                  <c:v>737</c:v>
                </c:pt>
                <c:pt idx="161">
                  <c:v>756</c:v>
                </c:pt>
                <c:pt idx="162">
                  <c:v>774</c:v>
                </c:pt>
                <c:pt idx="163">
                  <c:v>782</c:v>
                </c:pt>
                <c:pt idx="164">
                  <c:v>778</c:v>
                </c:pt>
                <c:pt idx="165">
                  <c:v>779</c:v>
                </c:pt>
                <c:pt idx="166">
                  <c:v>762</c:v>
                </c:pt>
                <c:pt idx="167">
                  <c:v>756</c:v>
                </c:pt>
                <c:pt idx="168">
                  <c:v>736</c:v>
                </c:pt>
                <c:pt idx="169">
                  <c:v>742</c:v>
                </c:pt>
                <c:pt idx="170">
                  <c:v>768</c:v>
                </c:pt>
                <c:pt idx="171">
                  <c:v>792</c:v>
                </c:pt>
                <c:pt idx="172">
                  <c:v>794</c:v>
                </c:pt>
                <c:pt idx="173">
                  <c:v>790</c:v>
                </c:pt>
                <c:pt idx="174">
                  <c:v>778</c:v>
                </c:pt>
                <c:pt idx="175">
                  <c:v>754</c:v>
                </c:pt>
                <c:pt idx="176">
                  <c:v>730</c:v>
                </c:pt>
                <c:pt idx="177">
                  <c:v>750</c:v>
                </c:pt>
                <c:pt idx="178">
                  <c:v>762</c:v>
                </c:pt>
                <c:pt idx="179">
                  <c:v>761</c:v>
                </c:pt>
                <c:pt idx="180">
                  <c:v>750</c:v>
                </c:pt>
                <c:pt idx="181">
                  <c:v>782</c:v>
                </c:pt>
                <c:pt idx="182">
                  <c:v>781</c:v>
                </c:pt>
                <c:pt idx="183">
                  <c:v>781</c:v>
                </c:pt>
                <c:pt idx="184">
                  <c:v>783</c:v>
                </c:pt>
                <c:pt idx="185">
                  <c:v>758</c:v>
                </c:pt>
                <c:pt idx="186">
                  <c:v>751</c:v>
                </c:pt>
                <c:pt idx="187">
                  <c:v>758</c:v>
                </c:pt>
                <c:pt idx="188">
                  <c:v>755</c:v>
                </c:pt>
                <c:pt idx="189">
                  <c:v>775</c:v>
                </c:pt>
                <c:pt idx="190">
                  <c:v>786</c:v>
                </c:pt>
                <c:pt idx="191">
                  <c:v>778</c:v>
                </c:pt>
                <c:pt idx="192">
                  <c:v>779</c:v>
                </c:pt>
                <c:pt idx="193">
                  <c:v>774</c:v>
                </c:pt>
                <c:pt idx="194">
                  <c:v>772</c:v>
                </c:pt>
                <c:pt idx="195">
                  <c:v>766</c:v>
                </c:pt>
                <c:pt idx="196">
                  <c:v>742</c:v>
                </c:pt>
                <c:pt idx="197">
                  <c:v>765</c:v>
                </c:pt>
                <c:pt idx="198">
                  <c:v>768</c:v>
                </c:pt>
              </c:numCache>
            </c:numRef>
          </c:val>
          <c:smooth val="0"/>
        </c:ser>
        <c:ser>
          <c:idx val="2"/>
          <c:order val="2"/>
          <c:tx>
            <c:strRef>
              <c:f>hasVirus!$D$1</c:f>
              <c:strCache>
                <c:ptCount val="1"/>
                <c:pt idx="0">
                  <c:v>全ウイルス</c:v>
                </c:pt>
              </c:strCache>
            </c:strRef>
          </c:tx>
          <c:marker>
            <c:symbol val="none"/>
          </c:marker>
          <c:val>
            <c:numRef>
              <c:f>hasVirus!$D$2:$D$200</c:f>
              <c:numCache>
                <c:formatCode>General</c:formatCode>
                <c:ptCount val="199"/>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pt idx="100">
                  <c:v>590</c:v>
                </c:pt>
                <c:pt idx="101">
                  <c:v>580</c:v>
                </c:pt>
                <c:pt idx="102">
                  <c:v>563</c:v>
                </c:pt>
                <c:pt idx="103">
                  <c:v>528</c:v>
                </c:pt>
                <c:pt idx="104">
                  <c:v>511</c:v>
                </c:pt>
                <c:pt idx="105">
                  <c:v>536</c:v>
                </c:pt>
                <c:pt idx="106">
                  <c:v>539</c:v>
                </c:pt>
                <c:pt idx="107">
                  <c:v>524</c:v>
                </c:pt>
                <c:pt idx="108">
                  <c:v>543</c:v>
                </c:pt>
                <c:pt idx="109">
                  <c:v>574</c:v>
                </c:pt>
                <c:pt idx="110">
                  <c:v>541</c:v>
                </c:pt>
                <c:pt idx="111">
                  <c:v>534</c:v>
                </c:pt>
                <c:pt idx="112">
                  <c:v>544</c:v>
                </c:pt>
                <c:pt idx="113">
                  <c:v>536</c:v>
                </c:pt>
                <c:pt idx="114">
                  <c:v>540</c:v>
                </c:pt>
                <c:pt idx="115">
                  <c:v>508</c:v>
                </c:pt>
                <c:pt idx="116">
                  <c:v>533</c:v>
                </c:pt>
                <c:pt idx="117">
                  <c:v>551</c:v>
                </c:pt>
                <c:pt idx="118">
                  <c:v>542</c:v>
                </c:pt>
                <c:pt idx="119">
                  <c:v>528</c:v>
                </c:pt>
                <c:pt idx="120">
                  <c:v>540</c:v>
                </c:pt>
                <c:pt idx="121">
                  <c:v>586</c:v>
                </c:pt>
                <c:pt idx="122">
                  <c:v>587</c:v>
                </c:pt>
                <c:pt idx="123">
                  <c:v>545</c:v>
                </c:pt>
                <c:pt idx="124">
                  <c:v>539</c:v>
                </c:pt>
                <c:pt idx="125">
                  <c:v>515</c:v>
                </c:pt>
                <c:pt idx="126">
                  <c:v>500</c:v>
                </c:pt>
                <c:pt idx="127">
                  <c:v>514</c:v>
                </c:pt>
                <c:pt idx="128">
                  <c:v>534</c:v>
                </c:pt>
                <c:pt idx="129">
                  <c:v>576</c:v>
                </c:pt>
                <c:pt idx="130">
                  <c:v>580</c:v>
                </c:pt>
                <c:pt idx="131">
                  <c:v>537</c:v>
                </c:pt>
                <c:pt idx="132">
                  <c:v>533</c:v>
                </c:pt>
                <c:pt idx="133">
                  <c:v>534</c:v>
                </c:pt>
                <c:pt idx="134">
                  <c:v>535</c:v>
                </c:pt>
                <c:pt idx="135">
                  <c:v>530</c:v>
                </c:pt>
                <c:pt idx="136">
                  <c:v>535</c:v>
                </c:pt>
                <c:pt idx="137">
                  <c:v>553</c:v>
                </c:pt>
                <c:pt idx="138">
                  <c:v>554</c:v>
                </c:pt>
                <c:pt idx="139">
                  <c:v>530</c:v>
                </c:pt>
                <c:pt idx="140">
                  <c:v>524</c:v>
                </c:pt>
                <c:pt idx="141">
                  <c:v>535</c:v>
                </c:pt>
                <c:pt idx="142">
                  <c:v>574</c:v>
                </c:pt>
                <c:pt idx="143">
                  <c:v>534</c:v>
                </c:pt>
                <c:pt idx="144">
                  <c:v>528</c:v>
                </c:pt>
                <c:pt idx="145">
                  <c:v>565</c:v>
                </c:pt>
                <c:pt idx="146">
                  <c:v>569</c:v>
                </c:pt>
                <c:pt idx="147">
                  <c:v>521</c:v>
                </c:pt>
                <c:pt idx="148">
                  <c:v>524</c:v>
                </c:pt>
                <c:pt idx="149">
                  <c:v>525</c:v>
                </c:pt>
                <c:pt idx="150">
                  <c:v>523</c:v>
                </c:pt>
                <c:pt idx="151">
                  <c:v>524</c:v>
                </c:pt>
                <c:pt idx="152">
                  <c:v>539</c:v>
                </c:pt>
                <c:pt idx="153">
                  <c:v>550</c:v>
                </c:pt>
                <c:pt idx="154">
                  <c:v>576</c:v>
                </c:pt>
                <c:pt idx="155">
                  <c:v>539</c:v>
                </c:pt>
                <c:pt idx="156">
                  <c:v>513</c:v>
                </c:pt>
                <c:pt idx="157">
                  <c:v>539</c:v>
                </c:pt>
                <c:pt idx="158">
                  <c:v>519</c:v>
                </c:pt>
                <c:pt idx="159">
                  <c:v>502</c:v>
                </c:pt>
                <c:pt idx="160">
                  <c:v>510</c:v>
                </c:pt>
                <c:pt idx="161">
                  <c:v>540</c:v>
                </c:pt>
                <c:pt idx="162">
                  <c:v>569</c:v>
                </c:pt>
                <c:pt idx="163">
                  <c:v>582</c:v>
                </c:pt>
                <c:pt idx="164">
                  <c:v>555</c:v>
                </c:pt>
                <c:pt idx="165">
                  <c:v>553</c:v>
                </c:pt>
                <c:pt idx="166">
                  <c:v>522</c:v>
                </c:pt>
                <c:pt idx="167">
                  <c:v>505</c:v>
                </c:pt>
                <c:pt idx="168">
                  <c:v>491</c:v>
                </c:pt>
                <c:pt idx="169">
                  <c:v>522</c:v>
                </c:pt>
                <c:pt idx="170">
                  <c:v>559</c:v>
                </c:pt>
                <c:pt idx="171">
                  <c:v>575</c:v>
                </c:pt>
                <c:pt idx="172">
                  <c:v>580</c:v>
                </c:pt>
                <c:pt idx="173">
                  <c:v>558</c:v>
                </c:pt>
                <c:pt idx="174">
                  <c:v>525</c:v>
                </c:pt>
                <c:pt idx="175">
                  <c:v>526</c:v>
                </c:pt>
                <c:pt idx="176">
                  <c:v>494</c:v>
                </c:pt>
                <c:pt idx="177">
                  <c:v>537</c:v>
                </c:pt>
                <c:pt idx="178">
                  <c:v>564</c:v>
                </c:pt>
                <c:pt idx="179">
                  <c:v>552</c:v>
                </c:pt>
                <c:pt idx="180">
                  <c:v>524</c:v>
                </c:pt>
                <c:pt idx="181">
                  <c:v>542</c:v>
                </c:pt>
                <c:pt idx="182">
                  <c:v>543</c:v>
                </c:pt>
                <c:pt idx="183">
                  <c:v>538</c:v>
                </c:pt>
                <c:pt idx="184">
                  <c:v>547</c:v>
                </c:pt>
                <c:pt idx="185">
                  <c:v>539</c:v>
                </c:pt>
                <c:pt idx="186">
                  <c:v>532</c:v>
                </c:pt>
                <c:pt idx="187">
                  <c:v>525</c:v>
                </c:pt>
                <c:pt idx="188">
                  <c:v>533</c:v>
                </c:pt>
                <c:pt idx="189">
                  <c:v>541</c:v>
                </c:pt>
                <c:pt idx="190">
                  <c:v>550</c:v>
                </c:pt>
                <c:pt idx="191">
                  <c:v>547</c:v>
                </c:pt>
                <c:pt idx="192">
                  <c:v>551</c:v>
                </c:pt>
                <c:pt idx="193">
                  <c:v>552</c:v>
                </c:pt>
                <c:pt idx="194">
                  <c:v>547</c:v>
                </c:pt>
                <c:pt idx="195">
                  <c:v>545</c:v>
                </c:pt>
                <c:pt idx="196">
                  <c:v>504</c:v>
                </c:pt>
                <c:pt idx="197">
                  <c:v>525</c:v>
                </c:pt>
                <c:pt idx="198">
                  <c:v>531</c:v>
                </c:pt>
              </c:numCache>
            </c:numRef>
          </c:val>
          <c:smooth val="0"/>
        </c:ser>
        <c:dLbls>
          <c:showLegendKey val="0"/>
          <c:showVal val="0"/>
          <c:showCatName val="0"/>
          <c:showSerName val="0"/>
          <c:showPercent val="0"/>
          <c:showBubbleSize val="0"/>
        </c:dLbls>
        <c:marker val="1"/>
        <c:smooth val="0"/>
        <c:axId val="172971904"/>
        <c:axId val="172978176"/>
      </c:lineChart>
      <c:catAx>
        <c:axId val="172971904"/>
        <c:scaling>
          <c:orientation val="minMax"/>
        </c:scaling>
        <c:delete val="0"/>
        <c:axPos val="b"/>
        <c:title>
          <c:tx>
            <c:rich>
              <a:bodyPr/>
              <a:lstStyle/>
              <a:p>
                <a:pPr>
                  <a:defRPr sz="2000"/>
                </a:pPr>
                <a:r>
                  <a:rPr lang="en-US" altLang="ja-JP" sz="2000"/>
                  <a:t>Term</a:t>
                </a:r>
              </a:p>
            </c:rich>
          </c:tx>
          <c:layout/>
          <c:overlay val="0"/>
        </c:title>
        <c:majorTickMark val="out"/>
        <c:minorTickMark val="none"/>
        <c:tickLblPos val="nextTo"/>
        <c:crossAx val="172978176"/>
        <c:crosses val="autoZero"/>
        <c:auto val="1"/>
        <c:lblAlgn val="ctr"/>
        <c:lblOffset val="100"/>
        <c:tickLblSkip val="10"/>
        <c:tickMarkSkip val="10"/>
        <c:noMultiLvlLbl val="0"/>
      </c:catAx>
      <c:valAx>
        <c:axId val="172978176"/>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72971904"/>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v>ウイルス１</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hasVirus!$B$4802:$B$5001</c:f>
              <c:numCache>
                <c:formatCode>General</c:formatCode>
                <c:ptCount val="200"/>
                <c:pt idx="0">
                  <c:v>661</c:v>
                </c:pt>
                <c:pt idx="1">
                  <c:v>648</c:v>
                </c:pt>
                <c:pt idx="2">
                  <c:v>722</c:v>
                </c:pt>
                <c:pt idx="3">
                  <c:v>771</c:v>
                </c:pt>
                <c:pt idx="4">
                  <c:v>814</c:v>
                </c:pt>
                <c:pt idx="5">
                  <c:v>818</c:v>
                </c:pt>
                <c:pt idx="6">
                  <c:v>779</c:v>
                </c:pt>
                <c:pt idx="7">
                  <c:v>736</c:v>
                </c:pt>
                <c:pt idx="8">
                  <c:v>676</c:v>
                </c:pt>
                <c:pt idx="9">
                  <c:v>647</c:v>
                </c:pt>
                <c:pt idx="10">
                  <c:v>706</c:v>
                </c:pt>
                <c:pt idx="11">
                  <c:v>775</c:v>
                </c:pt>
                <c:pt idx="12">
                  <c:v>826</c:v>
                </c:pt>
                <c:pt idx="13">
                  <c:v>832</c:v>
                </c:pt>
                <c:pt idx="14">
                  <c:v>783</c:v>
                </c:pt>
                <c:pt idx="15">
                  <c:v>727</c:v>
                </c:pt>
                <c:pt idx="16">
                  <c:v>666</c:v>
                </c:pt>
                <c:pt idx="17">
                  <c:v>639</c:v>
                </c:pt>
                <c:pt idx="18">
                  <c:v>700</c:v>
                </c:pt>
                <c:pt idx="19">
                  <c:v>777</c:v>
                </c:pt>
                <c:pt idx="20">
                  <c:v>817</c:v>
                </c:pt>
                <c:pt idx="21">
                  <c:v>822</c:v>
                </c:pt>
                <c:pt idx="22">
                  <c:v>788</c:v>
                </c:pt>
                <c:pt idx="23">
                  <c:v>734</c:v>
                </c:pt>
                <c:pt idx="24">
                  <c:v>667</c:v>
                </c:pt>
                <c:pt idx="25">
                  <c:v>653</c:v>
                </c:pt>
                <c:pt idx="26">
                  <c:v>710</c:v>
                </c:pt>
                <c:pt idx="27">
                  <c:v>755</c:v>
                </c:pt>
                <c:pt idx="28">
                  <c:v>817</c:v>
                </c:pt>
                <c:pt idx="29">
                  <c:v>824</c:v>
                </c:pt>
                <c:pt idx="30">
                  <c:v>791</c:v>
                </c:pt>
                <c:pt idx="31">
                  <c:v>751</c:v>
                </c:pt>
                <c:pt idx="32">
                  <c:v>680</c:v>
                </c:pt>
                <c:pt idx="33">
                  <c:v>634</c:v>
                </c:pt>
                <c:pt idx="34">
                  <c:v>685</c:v>
                </c:pt>
                <c:pt idx="35">
                  <c:v>729</c:v>
                </c:pt>
                <c:pt idx="36">
                  <c:v>797</c:v>
                </c:pt>
                <c:pt idx="37">
                  <c:v>820</c:v>
                </c:pt>
                <c:pt idx="38">
                  <c:v>796</c:v>
                </c:pt>
                <c:pt idx="39">
                  <c:v>745</c:v>
                </c:pt>
                <c:pt idx="40">
                  <c:v>679</c:v>
                </c:pt>
                <c:pt idx="41">
                  <c:v>643</c:v>
                </c:pt>
                <c:pt idx="42">
                  <c:v>696</c:v>
                </c:pt>
                <c:pt idx="43">
                  <c:v>772</c:v>
                </c:pt>
                <c:pt idx="44">
                  <c:v>819</c:v>
                </c:pt>
                <c:pt idx="45">
                  <c:v>823</c:v>
                </c:pt>
                <c:pt idx="46">
                  <c:v>782</c:v>
                </c:pt>
                <c:pt idx="47">
                  <c:v>735</c:v>
                </c:pt>
                <c:pt idx="48">
                  <c:v>675</c:v>
                </c:pt>
                <c:pt idx="49">
                  <c:v>636</c:v>
                </c:pt>
                <c:pt idx="50">
                  <c:v>691</c:v>
                </c:pt>
                <c:pt idx="51">
                  <c:v>744</c:v>
                </c:pt>
                <c:pt idx="52">
                  <c:v>825</c:v>
                </c:pt>
                <c:pt idx="53">
                  <c:v>857</c:v>
                </c:pt>
                <c:pt idx="54">
                  <c:v>816</c:v>
                </c:pt>
                <c:pt idx="55">
                  <c:v>761</c:v>
                </c:pt>
                <c:pt idx="56">
                  <c:v>672</c:v>
                </c:pt>
                <c:pt idx="57">
                  <c:v>616</c:v>
                </c:pt>
                <c:pt idx="58">
                  <c:v>676</c:v>
                </c:pt>
                <c:pt idx="59">
                  <c:v>739</c:v>
                </c:pt>
                <c:pt idx="60">
                  <c:v>814</c:v>
                </c:pt>
                <c:pt idx="61">
                  <c:v>854</c:v>
                </c:pt>
                <c:pt idx="62">
                  <c:v>812</c:v>
                </c:pt>
                <c:pt idx="63">
                  <c:v>759</c:v>
                </c:pt>
                <c:pt idx="64">
                  <c:v>685</c:v>
                </c:pt>
                <c:pt idx="65">
                  <c:v>620</c:v>
                </c:pt>
                <c:pt idx="66">
                  <c:v>659</c:v>
                </c:pt>
                <c:pt idx="67">
                  <c:v>735</c:v>
                </c:pt>
                <c:pt idx="68">
                  <c:v>814</c:v>
                </c:pt>
                <c:pt idx="69">
                  <c:v>834</c:v>
                </c:pt>
                <c:pt idx="70">
                  <c:v>796</c:v>
                </c:pt>
                <c:pt idx="71">
                  <c:v>760</c:v>
                </c:pt>
                <c:pt idx="72">
                  <c:v>684</c:v>
                </c:pt>
                <c:pt idx="73">
                  <c:v>634</c:v>
                </c:pt>
                <c:pt idx="74">
                  <c:v>678</c:v>
                </c:pt>
                <c:pt idx="75">
                  <c:v>735</c:v>
                </c:pt>
                <c:pt idx="76">
                  <c:v>791</c:v>
                </c:pt>
                <c:pt idx="77">
                  <c:v>817</c:v>
                </c:pt>
                <c:pt idx="78">
                  <c:v>803</c:v>
                </c:pt>
                <c:pt idx="79">
                  <c:v>767</c:v>
                </c:pt>
                <c:pt idx="80">
                  <c:v>696</c:v>
                </c:pt>
                <c:pt idx="81">
                  <c:v>654</c:v>
                </c:pt>
                <c:pt idx="82">
                  <c:v>705</c:v>
                </c:pt>
                <c:pt idx="83">
                  <c:v>745</c:v>
                </c:pt>
                <c:pt idx="84">
                  <c:v>802</c:v>
                </c:pt>
                <c:pt idx="85">
                  <c:v>824</c:v>
                </c:pt>
                <c:pt idx="86">
                  <c:v>799</c:v>
                </c:pt>
                <c:pt idx="87">
                  <c:v>745</c:v>
                </c:pt>
                <c:pt idx="88">
                  <c:v>687</c:v>
                </c:pt>
                <c:pt idx="89">
                  <c:v>638</c:v>
                </c:pt>
                <c:pt idx="90">
                  <c:v>697</c:v>
                </c:pt>
                <c:pt idx="91">
                  <c:v>757</c:v>
                </c:pt>
                <c:pt idx="92">
                  <c:v>806</c:v>
                </c:pt>
                <c:pt idx="93">
                  <c:v>813</c:v>
                </c:pt>
                <c:pt idx="94">
                  <c:v>783</c:v>
                </c:pt>
                <c:pt idx="95">
                  <c:v>754</c:v>
                </c:pt>
                <c:pt idx="96">
                  <c:v>688</c:v>
                </c:pt>
                <c:pt idx="97">
                  <c:v>629</c:v>
                </c:pt>
                <c:pt idx="98">
                  <c:v>682</c:v>
                </c:pt>
                <c:pt idx="99">
                  <c:v>747</c:v>
                </c:pt>
                <c:pt idx="100">
                  <c:v>809</c:v>
                </c:pt>
                <c:pt idx="101">
                  <c:v>828</c:v>
                </c:pt>
                <c:pt idx="102">
                  <c:v>819</c:v>
                </c:pt>
                <c:pt idx="103">
                  <c:v>781</c:v>
                </c:pt>
                <c:pt idx="104">
                  <c:v>689</c:v>
                </c:pt>
                <c:pt idx="105">
                  <c:v>619</c:v>
                </c:pt>
                <c:pt idx="106">
                  <c:v>643</c:v>
                </c:pt>
                <c:pt idx="107">
                  <c:v>715</c:v>
                </c:pt>
                <c:pt idx="108">
                  <c:v>795</c:v>
                </c:pt>
                <c:pt idx="109">
                  <c:v>841</c:v>
                </c:pt>
                <c:pt idx="110">
                  <c:v>815</c:v>
                </c:pt>
                <c:pt idx="111">
                  <c:v>765</c:v>
                </c:pt>
                <c:pt idx="112">
                  <c:v>690</c:v>
                </c:pt>
                <c:pt idx="113">
                  <c:v>633</c:v>
                </c:pt>
                <c:pt idx="114">
                  <c:v>666</c:v>
                </c:pt>
                <c:pt idx="115">
                  <c:v>744</c:v>
                </c:pt>
                <c:pt idx="116">
                  <c:v>796</c:v>
                </c:pt>
                <c:pt idx="117">
                  <c:v>831</c:v>
                </c:pt>
                <c:pt idx="118">
                  <c:v>807</c:v>
                </c:pt>
                <c:pt idx="119">
                  <c:v>756</c:v>
                </c:pt>
                <c:pt idx="120">
                  <c:v>687</c:v>
                </c:pt>
                <c:pt idx="121">
                  <c:v>623</c:v>
                </c:pt>
                <c:pt idx="122">
                  <c:v>679</c:v>
                </c:pt>
                <c:pt idx="123">
                  <c:v>736</c:v>
                </c:pt>
                <c:pt idx="124">
                  <c:v>809</c:v>
                </c:pt>
                <c:pt idx="125">
                  <c:v>830</c:v>
                </c:pt>
                <c:pt idx="126">
                  <c:v>811</c:v>
                </c:pt>
                <c:pt idx="127">
                  <c:v>764</c:v>
                </c:pt>
                <c:pt idx="128">
                  <c:v>692</c:v>
                </c:pt>
                <c:pt idx="129">
                  <c:v>611</c:v>
                </c:pt>
                <c:pt idx="130">
                  <c:v>650</c:v>
                </c:pt>
                <c:pt idx="131">
                  <c:v>733</c:v>
                </c:pt>
                <c:pt idx="132">
                  <c:v>804</c:v>
                </c:pt>
                <c:pt idx="133">
                  <c:v>843</c:v>
                </c:pt>
                <c:pt idx="134">
                  <c:v>814</c:v>
                </c:pt>
                <c:pt idx="135">
                  <c:v>775</c:v>
                </c:pt>
                <c:pt idx="136">
                  <c:v>692</c:v>
                </c:pt>
                <c:pt idx="137">
                  <c:v>621</c:v>
                </c:pt>
                <c:pt idx="138">
                  <c:v>680</c:v>
                </c:pt>
                <c:pt idx="139">
                  <c:v>747</c:v>
                </c:pt>
                <c:pt idx="140">
                  <c:v>808</c:v>
                </c:pt>
                <c:pt idx="141">
                  <c:v>827</c:v>
                </c:pt>
                <c:pt idx="142">
                  <c:v>811</c:v>
                </c:pt>
                <c:pt idx="143">
                  <c:v>776</c:v>
                </c:pt>
                <c:pt idx="144">
                  <c:v>702</c:v>
                </c:pt>
                <c:pt idx="145">
                  <c:v>638</c:v>
                </c:pt>
                <c:pt idx="146">
                  <c:v>666</c:v>
                </c:pt>
                <c:pt idx="147">
                  <c:v>714</c:v>
                </c:pt>
                <c:pt idx="148">
                  <c:v>797</c:v>
                </c:pt>
                <c:pt idx="149">
                  <c:v>826</c:v>
                </c:pt>
                <c:pt idx="150">
                  <c:v>815</c:v>
                </c:pt>
                <c:pt idx="151">
                  <c:v>800</c:v>
                </c:pt>
                <c:pt idx="152">
                  <c:v>730</c:v>
                </c:pt>
                <c:pt idx="153">
                  <c:v>649</c:v>
                </c:pt>
                <c:pt idx="154">
                  <c:v>662</c:v>
                </c:pt>
                <c:pt idx="155">
                  <c:v>719</c:v>
                </c:pt>
                <c:pt idx="156">
                  <c:v>777</c:v>
                </c:pt>
                <c:pt idx="157">
                  <c:v>818</c:v>
                </c:pt>
                <c:pt idx="158">
                  <c:v>800</c:v>
                </c:pt>
                <c:pt idx="159">
                  <c:v>773</c:v>
                </c:pt>
                <c:pt idx="160">
                  <c:v>719</c:v>
                </c:pt>
                <c:pt idx="161">
                  <c:v>662</c:v>
                </c:pt>
                <c:pt idx="162">
                  <c:v>679</c:v>
                </c:pt>
                <c:pt idx="163">
                  <c:v>740</c:v>
                </c:pt>
                <c:pt idx="164">
                  <c:v>795</c:v>
                </c:pt>
                <c:pt idx="165">
                  <c:v>825</c:v>
                </c:pt>
                <c:pt idx="166">
                  <c:v>795</c:v>
                </c:pt>
                <c:pt idx="167">
                  <c:v>751</c:v>
                </c:pt>
                <c:pt idx="168">
                  <c:v>703</c:v>
                </c:pt>
                <c:pt idx="169">
                  <c:v>654</c:v>
                </c:pt>
                <c:pt idx="170">
                  <c:v>683</c:v>
                </c:pt>
                <c:pt idx="171">
                  <c:v>722</c:v>
                </c:pt>
                <c:pt idx="172">
                  <c:v>792</c:v>
                </c:pt>
                <c:pt idx="173">
                  <c:v>830</c:v>
                </c:pt>
                <c:pt idx="174">
                  <c:v>804</c:v>
                </c:pt>
                <c:pt idx="175">
                  <c:v>782</c:v>
                </c:pt>
                <c:pt idx="176">
                  <c:v>699</c:v>
                </c:pt>
                <c:pt idx="177">
                  <c:v>612</c:v>
                </c:pt>
                <c:pt idx="178">
                  <c:v>649</c:v>
                </c:pt>
                <c:pt idx="179">
                  <c:v>729</c:v>
                </c:pt>
                <c:pt idx="180">
                  <c:v>806</c:v>
                </c:pt>
                <c:pt idx="181">
                  <c:v>845</c:v>
                </c:pt>
                <c:pt idx="182">
                  <c:v>819</c:v>
                </c:pt>
                <c:pt idx="183">
                  <c:v>768</c:v>
                </c:pt>
                <c:pt idx="184">
                  <c:v>696</c:v>
                </c:pt>
                <c:pt idx="185">
                  <c:v>620</c:v>
                </c:pt>
                <c:pt idx="186">
                  <c:v>653</c:v>
                </c:pt>
                <c:pt idx="187">
                  <c:v>730</c:v>
                </c:pt>
                <c:pt idx="188">
                  <c:v>785</c:v>
                </c:pt>
                <c:pt idx="189">
                  <c:v>831</c:v>
                </c:pt>
                <c:pt idx="190">
                  <c:v>811</c:v>
                </c:pt>
                <c:pt idx="191">
                  <c:v>774</c:v>
                </c:pt>
                <c:pt idx="192">
                  <c:v>721</c:v>
                </c:pt>
                <c:pt idx="193">
                  <c:v>648</c:v>
                </c:pt>
                <c:pt idx="194">
                  <c:v>667</c:v>
                </c:pt>
                <c:pt idx="195">
                  <c:v>720</c:v>
                </c:pt>
                <c:pt idx="196">
                  <c:v>780</c:v>
                </c:pt>
                <c:pt idx="197">
                  <c:v>811</c:v>
                </c:pt>
                <c:pt idx="198">
                  <c:v>811</c:v>
                </c:pt>
                <c:pt idx="199">
                  <c:v>788</c:v>
                </c:pt>
              </c:numCache>
            </c:numRef>
          </c:val>
          <c:smooth val="0"/>
        </c:ser>
        <c:ser>
          <c:idx val="1"/>
          <c:order val="1"/>
          <c:tx>
            <c:v>ウイルス２</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hasVirus!$C$4802:$C$5001</c:f>
              <c:numCache>
                <c:formatCode>General</c:formatCode>
                <c:ptCount val="200"/>
                <c:pt idx="0">
                  <c:v>813</c:v>
                </c:pt>
                <c:pt idx="1">
                  <c:v>836</c:v>
                </c:pt>
                <c:pt idx="2">
                  <c:v>793</c:v>
                </c:pt>
                <c:pt idx="3">
                  <c:v>743</c:v>
                </c:pt>
                <c:pt idx="4">
                  <c:v>667</c:v>
                </c:pt>
                <c:pt idx="5">
                  <c:v>630</c:v>
                </c:pt>
                <c:pt idx="6">
                  <c:v>692</c:v>
                </c:pt>
                <c:pt idx="7">
                  <c:v>759</c:v>
                </c:pt>
                <c:pt idx="8">
                  <c:v>810</c:v>
                </c:pt>
                <c:pt idx="9">
                  <c:v>830</c:v>
                </c:pt>
                <c:pt idx="10">
                  <c:v>804</c:v>
                </c:pt>
                <c:pt idx="11">
                  <c:v>753</c:v>
                </c:pt>
                <c:pt idx="12">
                  <c:v>680</c:v>
                </c:pt>
                <c:pt idx="13">
                  <c:v>643</c:v>
                </c:pt>
                <c:pt idx="14">
                  <c:v>690</c:v>
                </c:pt>
                <c:pt idx="15">
                  <c:v>758</c:v>
                </c:pt>
                <c:pt idx="16">
                  <c:v>801</c:v>
                </c:pt>
                <c:pt idx="17">
                  <c:v>829</c:v>
                </c:pt>
                <c:pt idx="18">
                  <c:v>812</c:v>
                </c:pt>
                <c:pt idx="19">
                  <c:v>773</c:v>
                </c:pt>
                <c:pt idx="20">
                  <c:v>674</c:v>
                </c:pt>
                <c:pt idx="21">
                  <c:v>629</c:v>
                </c:pt>
                <c:pt idx="22">
                  <c:v>674</c:v>
                </c:pt>
                <c:pt idx="23">
                  <c:v>746</c:v>
                </c:pt>
                <c:pt idx="24">
                  <c:v>789</c:v>
                </c:pt>
                <c:pt idx="25">
                  <c:v>832</c:v>
                </c:pt>
                <c:pt idx="26">
                  <c:v>810</c:v>
                </c:pt>
                <c:pt idx="27">
                  <c:v>763</c:v>
                </c:pt>
                <c:pt idx="28">
                  <c:v>689</c:v>
                </c:pt>
                <c:pt idx="29">
                  <c:v>628</c:v>
                </c:pt>
                <c:pt idx="30">
                  <c:v>669</c:v>
                </c:pt>
                <c:pt idx="31">
                  <c:v>730</c:v>
                </c:pt>
                <c:pt idx="32">
                  <c:v>804</c:v>
                </c:pt>
                <c:pt idx="33">
                  <c:v>838</c:v>
                </c:pt>
                <c:pt idx="34">
                  <c:v>829</c:v>
                </c:pt>
                <c:pt idx="35">
                  <c:v>761</c:v>
                </c:pt>
                <c:pt idx="36">
                  <c:v>686</c:v>
                </c:pt>
                <c:pt idx="37">
                  <c:v>644</c:v>
                </c:pt>
                <c:pt idx="38">
                  <c:v>667</c:v>
                </c:pt>
                <c:pt idx="39">
                  <c:v>736</c:v>
                </c:pt>
                <c:pt idx="40">
                  <c:v>802</c:v>
                </c:pt>
                <c:pt idx="41">
                  <c:v>833</c:v>
                </c:pt>
                <c:pt idx="42">
                  <c:v>801</c:v>
                </c:pt>
                <c:pt idx="43">
                  <c:v>778</c:v>
                </c:pt>
                <c:pt idx="44">
                  <c:v>696</c:v>
                </c:pt>
                <c:pt idx="45">
                  <c:v>630</c:v>
                </c:pt>
                <c:pt idx="46">
                  <c:v>676</c:v>
                </c:pt>
                <c:pt idx="47">
                  <c:v>753</c:v>
                </c:pt>
                <c:pt idx="48">
                  <c:v>808</c:v>
                </c:pt>
                <c:pt idx="49">
                  <c:v>830</c:v>
                </c:pt>
                <c:pt idx="50">
                  <c:v>812</c:v>
                </c:pt>
                <c:pt idx="51">
                  <c:v>759</c:v>
                </c:pt>
                <c:pt idx="52">
                  <c:v>677</c:v>
                </c:pt>
                <c:pt idx="53">
                  <c:v>644</c:v>
                </c:pt>
                <c:pt idx="54">
                  <c:v>683</c:v>
                </c:pt>
                <c:pt idx="55">
                  <c:v>732</c:v>
                </c:pt>
                <c:pt idx="56">
                  <c:v>789</c:v>
                </c:pt>
                <c:pt idx="57">
                  <c:v>821</c:v>
                </c:pt>
                <c:pt idx="58">
                  <c:v>807</c:v>
                </c:pt>
                <c:pt idx="59">
                  <c:v>767</c:v>
                </c:pt>
                <c:pt idx="60">
                  <c:v>698</c:v>
                </c:pt>
                <c:pt idx="61">
                  <c:v>643</c:v>
                </c:pt>
                <c:pt idx="62">
                  <c:v>683</c:v>
                </c:pt>
                <c:pt idx="63">
                  <c:v>748</c:v>
                </c:pt>
                <c:pt idx="64">
                  <c:v>789</c:v>
                </c:pt>
                <c:pt idx="65">
                  <c:v>819</c:v>
                </c:pt>
                <c:pt idx="66">
                  <c:v>796</c:v>
                </c:pt>
                <c:pt idx="67">
                  <c:v>762</c:v>
                </c:pt>
                <c:pt idx="68">
                  <c:v>683</c:v>
                </c:pt>
                <c:pt idx="69">
                  <c:v>635</c:v>
                </c:pt>
                <c:pt idx="70">
                  <c:v>682</c:v>
                </c:pt>
                <c:pt idx="71">
                  <c:v>736</c:v>
                </c:pt>
                <c:pt idx="72">
                  <c:v>809</c:v>
                </c:pt>
                <c:pt idx="73">
                  <c:v>840</c:v>
                </c:pt>
                <c:pt idx="74">
                  <c:v>812</c:v>
                </c:pt>
                <c:pt idx="75">
                  <c:v>770</c:v>
                </c:pt>
                <c:pt idx="76">
                  <c:v>686</c:v>
                </c:pt>
                <c:pt idx="77">
                  <c:v>606</c:v>
                </c:pt>
                <c:pt idx="78">
                  <c:v>653</c:v>
                </c:pt>
                <c:pt idx="79">
                  <c:v>746</c:v>
                </c:pt>
                <c:pt idx="80">
                  <c:v>806</c:v>
                </c:pt>
                <c:pt idx="81">
                  <c:v>832</c:v>
                </c:pt>
                <c:pt idx="82">
                  <c:v>821</c:v>
                </c:pt>
                <c:pt idx="83">
                  <c:v>772</c:v>
                </c:pt>
                <c:pt idx="84">
                  <c:v>676</c:v>
                </c:pt>
                <c:pt idx="85">
                  <c:v>626</c:v>
                </c:pt>
                <c:pt idx="86">
                  <c:v>662</c:v>
                </c:pt>
                <c:pt idx="87">
                  <c:v>739</c:v>
                </c:pt>
                <c:pt idx="88">
                  <c:v>807</c:v>
                </c:pt>
                <c:pt idx="89">
                  <c:v>823</c:v>
                </c:pt>
                <c:pt idx="90">
                  <c:v>822</c:v>
                </c:pt>
                <c:pt idx="91">
                  <c:v>780</c:v>
                </c:pt>
                <c:pt idx="92">
                  <c:v>688</c:v>
                </c:pt>
                <c:pt idx="93">
                  <c:v>624</c:v>
                </c:pt>
                <c:pt idx="94">
                  <c:v>662</c:v>
                </c:pt>
                <c:pt idx="95">
                  <c:v>735</c:v>
                </c:pt>
                <c:pt idx="96">
                  <c:v>803</c:v>
                </c:pt>
                <c:pt idx="97">
                  <c:v>837</c:v>
                </c:pt>
                <c:pt idx="98">
                  <c:v>821</c:v>
                </c:pt>
                <c:pt idx="99">
                  <c:v>772</c:v>
                </c:pt>
                <c:pt idx="100">
                  <c:v>695</c:v>
                </c:pt>
                <c:pt idx="101">
                  <c:v>618</c:v>
                </c:pt>
                <c:pt idx="102">
                  <c:v>649</c:v>
                </c:pt>
                <c:pt idx="103">
                  <c:v>739</c:v>
                </c:pt>
                <c:pt idx="104">
                  <c:v>786</c:v>
                </c:pt>
                <c:pt idx="105">
                  <c:v>832</c:v>
                </c:pt>
                <c:pt idx="106">
                  <c:v>820</c:v>
                </c:pt>
                <c:pt idx="107">
                  <c:v>781</c:v>
                </c:pt>
                <c:pt idx="108">
                  <c:v>705</c:v>
                </c:pt>
                <c:pt idx="109">
                  <c:v>637</c:v>
                </c:pt>
                <c:pt idx="110">
                  <c:v>657</c:v>
                </c:pt>
                <c:pt idx="111">
                  <c:v>717</c:v>
                </c:pt>
                <c:pt idx="112">
                  <c:v>776</c:v>
                </c:pt>
                <c:pt idx="113">
                  <c:v>825</c:v>
                </c:pt>
                <c:pt idx="114">
                  <c:v>825</c:v>
                </c:pt>
                <c:pt idx="115">
                  <c:v>780</c:v>
                </c:pt>
                <c:pt idx="116">
                  <c:v>705</c:v>
                </c:pt>
                <c:pt idx="117">
                  <c:v>641</c:v>
                </c:pt>
                <c:pt idx="118">
                  <c:v>671</c:v>
                </c:pt>
                <c:pt idx="119">
                  <c:v>731</c:v>
                </c:pt>
                <c:pt idx="120">
                  <c:v>787</c:v>
                </c:pt>
                <c:pt idx="121">
                  <c:v>812</c:v>
                </c:pt>
                <c:pt idx="122">
                  <c:v>809</c:v>
                </c:pt>
                <c:pt idx="123">
                  <c:v>786</c:v>
                </c:pt>
                <c:pt idx="124">
                  <c:v>706</c:v>
                </c:pt>
                <c:pt idx="125">
                  <c:v>622</c:v>
                </c:pt>
                <c:pt idx="126">
                  <c:v>662</c:v>
                </c:pt>
                <c:pt idx="127">
                  <c:v>732</c:v>
                </c:pt>
                <c:pt idx="128">
                  <c:v>797</c:v>
                </c:pt>
                <c:pt idx="129">
                  <c:v>824</c:v>
                </c:pt>
                <c:pt idx="130">
                  <c:v>830</c:v>
                </c:pt>
                <c:pt idx="131">
                  <c:v>793</c:v>
                </c:pt>
                <c:pt idx="132">
                  <c:v>705</c:v>
                </c:pt>
                <c:pt idx="133">
                  <c:v>633</c:v>
                </c:pt>
                <c:pt idx="134">
                  <c:v>644</c:v>
                </c:pt>
                <c:pt idx="135">
                  <c:v>707</c:v>
                </c:pt>
                <c:pt idx="136">
                  <c:v>776</c:v>
                </c:pt>
                <c:pt idx="137">
                  <c:v>817</c:v>
                </c:pt>
                <c:pt idx="138">
                  <c:v>823</c:v>
                </c:pt>
                <c:pt idx="139">
                  <c:v>785</c:v>
                </c:pt>
                <c:pt idx="140">
                  <c:v>706</c:v>
                </c:pt>
                <c:pt idx="141">
                  <c:v>628</c:v>
                </c:pt>
                <c:pt idx="142">
                  <c:v>650</c:v>
                </c:pt>
                <c:pt idx="143">
                  <c:v>710</c:v>
                </c:pt>
                <c:pt idx="144">
                  <c:v>794</c:v>
                </c:pt>
                <c:pt idx="145">
                  <c:v>836</c:v>
                </c:pt>
                <c:pt idx="146">
                  <c:v>818</c:v>
                </c:pt>
                <c:pt idx="147">
                  <c:v>776</c:v>
                </c:pt>
                <c:pt idx="148">
                  <c:v>702</c:v>
                </c:pt>
                <c:pt idx="149">
                  <c:v>617</c:v>
                </c:pt>
                <c:pt idx="150">
                  <c:v>638</c:v>
                </c:pt>
                <c:pt idx="151">
                  <c:v>728</c:v>
                </c:pt>
                <c:pt idx="152">
                  <c:v>800</c:v>
                </c:pt>
                <c:pt idx="153">
                  <c:v>833</c:v>
                </c:pt>
                <c:pt idx="154">
                  <c:v>824</c:v>
                </c:pt>
                <c:pt idx="155">
                  <c:v>793</c:v>
                </c:pt>
                <c:pt idx="156">
                  <c:v>719</c:v>
                </c:pt>
                <c:pt idx="157">
                  <c:v>626</c:v>
                </c:pt>
                <c:pt idx="158">
                  <c:v>648</c:v>
                </c:pt>
                <c:pt idx="159">
                  <c:v>722</c:v>
                </c:pt>
                <c:pt idx="160">
                  <c:v>807</c:v>
                </c:pt>
                <c:pt idx="161">
                  <c:v>828</c:v>
                </c:pt>
                <c:pt idx="162">
                  <c:v>825</c:v>
                </c:pt>
                <c:pt idx="163">
                  <c:v>794</c:v>
                </c:pt>
                <c:pt idx="164">
                  <c:v>715</c:v>
                </c:pt>
                <c:pt idx="165">
                  <c:v>624</c:v>
                </c:pt>
                <c:pt idx="166">
                  <c:v>637</c:v>
                </c:pt>
                <c:pt idx="167">
                  <c:v>693</c:v>
                </c:pt>
                <c:pt idx="168">
                  <c:v>765</c:v>
                </c:pt>
                <c:pt idx="169">
                  <c:v>834</c:v>
                </c:pt>
                <c:pt idx="170">
                  <c:v>822</c:v>
                </c:pt>
                <c:pt idx="171">
                  <c:v>798</c:v>
                </c:pt>
                <c:pt idx="172">
                  <c:v>725</c:v>
                </c:pt>
                <c:pt idx="173">
                  <c:v>647</c:v>
                </c:pt>
                <c:pt idx="174">
                  <c:v>643</c:v>
                </c:pt>
                <c:pt idx="175">
                  <c:v>703</c:v>
                </c:pt>
                <c:pt idx="176">
                  <c:v>769</c:v>
                </c:pt>
                <c:pt idx="177">
                  <c:v>798</c:v>
                </c:pt>
                <c:pt idx="178">
                  <c:v>818</c:v>
                </c:pt>
                <c:pt idx="179">
                  <c:v>797</c:v>
                </c:pt>
                <c:pt idx="180">
                  <c:v>732</c:v>
                </c:pt>
                <c:pt idx="181">
                  <c:v>636</c:v>
                </c:pt>
                <c:pt idx="182">
                  <c:v>632</c:v>
                </c:pt>
                <c:pt idx="183">
                  <c:v>705</c:v>
                </c:pt>
                <c:pt idx="184">
                  <c:v>773</c:v>
                </c:pt>
                <c:pt idx="185">
                  <c:v>810</c:v>
                </c:pt>
                <c:pt idx="186">
                  <c:v>819</c:v>
                </c:pt>
                <c:pt idx="187">
                  <c:v>793</c:v>
                </c:pt>
                <c:pt idx="188">
                  <c:v>741</c:v>
                </c:pt>
                <c:pt idx="189">
                  <c:v>643</c:v>
                </c:pt>
                <c:pt idx="190">
                  <c:v>656</c:v>
                </c:pt>
                <c:pt idx="191">
                  <c:v>714</c:v>
                </c:pt>
                <c:pt idx="192">
                  <c:v>760</c:v>
                </c:pt>
                <c:pt idx="193">
                  <c:v>825</c:v>
                </c:pt>
                <c:pt idx="194">
                  <c:v>831</c:v>
                </c:pt>
                <c:pt idx="195">
                  <c:v>789</c:v>
                </c:pt>
                <c:pt idx="196">
                  <c:v>720</c:v>
                </c:pt>
                <c:pt idx="197">
                  <c:v>636</c:v>
                </c:pt>
                <c:pt idx="198">
                  <c:v>641</c:v>
                </c:pt>
                <c:pt idx="199">
                  <c:v>704</c:v>
                </c:pt>
              </c:numCache>
            </c:numRef>
          </c:val>
          <c:smooth val="0"/>
        </c:ser>
        <c:ser>
          <c:idx val="2"/>
          <c:order val="2"/>
          <c:tx>
            <c:v>全ウイルス</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hasVirus!$D$4802:$D$5001</c:f>
              <c:numCache>
                <c:formatCode>General</c:formatCode>
                <c:ptCount val="200"/>
                <c:pt idx="0">
                  <c:v>482</c:v>
                </c:pt>
                <c:pt idx="1">
                  <c:v>487</c:v>
                </c:pt>
                <c:pt idx="2">
                  <c:v>517</c:v>
                </c:pt>
                <c:pt idx="3">
                  <c:v>519</c:v>
                </c:pt>
                <c:pt idx="4">
                  <c:v>488</c:v>
                </c:pt>
                <c:pt idx="5">
                  <c:v>455</c:v>
                </c:pt>
                <c:pt idx="6">
                  <c:v>475</c:v>
                </c:pt>
                <c:pt idx="7">
                  <c:v>497</c:v>
                </c:pt>
                <c:pt idx="8">
                  <c:v>491</c:v>
                </c:pt>
                <c:pt idx="9">
                  <c:v>481</c:v>
                </c:pt>
                <c:pt idx="10">
                  <c:v>516</c:v>
                </c:pt>
                <c:pt idx="11">
                  <c:v>536</c:v>
                </c:pt>
                <c:pt idx="12">
                  <c:v>514</c:v>
                </c:pt>
                <c:pt idx="13">
                  <c:v>479</c:v>
                </c:pt>
                <c:pt idx="14">
                  <c:v>481</c:v>
                </c:pt>
                <c:pt idx="15">
                  <c:v>492</c:v>
                </c:pt>
                <c:pt idx="16">
                  <c:v>475</c:v>
                </c:pt>
                <c:pt idx="17">
                  <c:v>470</c:v>
                </c:pt>
                <c:pt idx="18">
                  <c:v>516</c:v>
                </c:pt>
                <c:pt idx="19">
                  <c:v>552</c:v>
                </c:pt>
                <c:pt idx="20">
                  <c:v>499</c:v>
                </c:pt>
                <c:pt idx="21">
                  <c:v>457</c:v>
                </c:pt>
                <c:pt idx="22">
                  <c:v>466</c:v>
                </c:pt>
                <c:pt idx="23">
                  <c:v>488</c:v>
                </c:pt>
                <c:pt idx="24">
                  <c:v>463</c:v>
                </c:pt>
                <c:pt idx="25">
                  <c:v>493</c:v>
                </c:pt>
                <c:pt idx="26">
                  <c:v>527</c:v>
                </c:pt>
                <c:pt idx="27">
                  <c:v>524</c:v>
                </c:pt>
                <c:pt idx="28">
                  <c:v>511</c:v>
                </c:pt>
                <c:pt idx="29">
                  <c:v>457</c:v>
                </c:pt>
                <c:pt idx="30">
                  <c:v>463</c:v>
                </c:pt>
                <c:pt idx="31">
                  <c:v>487</c:v>
                </c:pt>
                <c:pt idx="32">
                  <c:v>494</c:v>
                </c:pt>
                <c:pt idx="33">
                  <c:v>479</c:v>
                </c:pt>
                <c:pt idx="34">
                  <c:v>522</c:v>
                </c:pt>
                <c:pt idx="35">
                  <c:v>498</c:v>
                </c:pt>
                <c:pt idx="36">
                  <c:v>492</c:v>
                </c:pt>
                <c:pt idx="37">
                  <c:v>472</c:v>
                </c:pt>
                <c:pt idx="38">
                  <c:v>469</c:v>
                </c:pt>
                <c:pt idx="39">
                  <c:v>488</c:v>
                </c:pt>
                <c:pt idx="40">
                  <c:v>488</c:v>
                </c:pt>
                <c:pt idx="41">
                  <c:v>480</c:v>
                </c:pt>
                <c:pt idx="42">
                  <c:v>501</c:v>
                </c:pt>
                <c:pt idx="43">
                  <c:v>559</c:v>
                </c:pt>
                <c:pt idx="44">
                  <c:v>524</c:v>
                </c:pt>
                <c:pt idx="45">
                  <c:v>459</c:v>
                </c:pt>
                <c:pt idx="46">
                  <c:v>463</c:v>
                </c:pt>
                <c:pt idx="47">
                  <c:v>494</c:v>
                </c:pt>
                <c:pt idx="48">
                  <c:v>487</c:v>
                </c:pt>
                <c:pt idx="49">
                  <c:v>470</c:v>
                </c:pt>
                <c:pt idx="50">
                  <c:v>510</c:v>
                </c:pt>
                <c:pt idx="51">
                  <c:v>509</c:v>
                </c:pt>
                <c:pt idx="52">
                  <c:v>513</c:v>
                </c:pt>
                <c:pt idx="53">
                  <c:v>507</c:v>
                </c:pt>
                <c:pt idx="54">
                  <c:v>503</c:v>
                </c:pt>
                <c:pt idx="55">
                  <c:v>499</c:v>
                </c:pt>
                <c:pt idx="56">
                  <c:v>465</c:v>
                </c:pt>
                <c:pt idx="57">
                  <c:v>441</c:v>
                </c:pt>
                <c:pt idx="58">
                  <c:v>486</c:v>
                </c:pt>
                <c:pt idx="59">
                  <c:v>511</c:v>
                </c:pt>
                <c:pt idx="60">
                  <c:v>519</c:v>
                </c:pt>
                <c:pt idx="61">
                  <c:v>504</c:v>
                </c:pt>
                <c:pt idx="62">
                  <c:v>502</c:v>
                </c:pt>
                <c:pt idx="63">
                  <c:v>519</c:v>
                </c:pt>
                <c:pt idx="64">
                  <c:v>480</c:v>
                </c:pt>
                <c:pt idx="65">
                  <c:v>442</c:v>
                </c:pt>
                <c:pt idx="66">
                  <c:v>458</c:v>
                </c:pt>
                <c:pt idx="67">
                  <c:v>504</c:v>
                </c:pt>
                <c:pt idx="68">
                  <c:v>504</c:v>
                </c:pt>
                <c:pt idx="69">
                  <c:v>474</c:v>
                </c:pt>
                <c:pt idx="70">
                  <c:v>480</c:v>
                </c:pt>
                <c:pt idx="71">
                  <c:v>501</c:v>
                </c:pt>
                <c:pt idx="72">
                  <c:v>505</c:v>
                </c:pt>
                <c:pt idx="73">
                  <c:v>481</c:v>
                </c:pt>
                <c:pt idx="74">
                  <c:v>496</c:v>
                </c:pt>
                <c:pt idx="75">
                  <c:v>515</c:v>
                </c:pt>
                <c:pt idx="76">
                  <c:v>484</c:v>
                </c:pt>
                <c:pt idx="77">
                  <c:v>427</c:v>
                </c:pt>
                <c:pt idx="78">
                  <c:v>464</c:v>
                </c:pt>
                <c:pt idx="79">
                  <c:v>517</c:v>
                </c:pt>
                <c:pt idx="80">
                  <c:v>508</c:v>
                </c:pt>
                <c:pt idx="81">
                  <c:v>492</c:v>
                </c:pt>
                <c:pt idx="82">
                  <c:v>533</c:v>
                </c:pt>
                <c:pt idx="83">
                  <c:v>522</c:v>
                </c:pt>
                <c:pt idx="84">
                  <c:v>487</c:v>
                </c:pt>
                <c:pt idx="85">
                  <c:v>453</c:v>
                </c:pt>
                <c:pt idx="86">
                  <c:v>466</c:v>
                </c:pt>
                <c:pt idx="87">
                  <c:v>492</c:v>
                </c:pt>
                <c:pt idx="88">
                  <c:v>498</c:v>
                </c:pt>
                <c:pt idx="89">
                  <c:v>472</c:v>
                </c:pt>
                <c:pt idx="90">
                  <c:v>523</c:v>
                </c:pt>
                <c:pt idx="91">
                  <c:v>539</c:v>
                </c:pt>
                <c:pt idx="92">
                  <c:v>502</c:v>
                </c:pt>
                <c:pt idx="93">
                  <c:v>447</c:v>
                </c:pt>
                <c:pt idx="94">
                  <c:v>454</c:v>
                </c:pt>
                <c:pt idx="95">
                  <c:v>495</c:v>
                </c:pt>
                <c:pt idx="96">
                  <c:v>498</c:v>
                </c:pt>
                <c:pt idx="97">
                  <c:v>472</c:v>
                </c:pt>
                <c:pt idx="98">
                  <c:v>506</c:v>
                </c:pt>
                <c:pt idx="99">
                  <c:v>527</c:v>
                </c:pt>
                <c:pt idx="100">
                  <c:v>510</c:v>
                </c:pt>
                <c:pt idx="101">
                  <c:v>451</c:v>
                </c:pt>
                <c:pt idx="102">
                  <c:v>470</c:v>
                </c:pt>
                <c:pt idx="103">
                  <c:v>526</c:v>
                </c:pt>
                <c:pt idx="104">
                  <c:v>485</c:v>
                </c:pt>
                <c:pt idx="105">
                  <c:v>461</c:v>
                </c:pt>
                <c:pt idx="106">
                  <c:v>471</c:v>
                </c:pt>
                <c:pt idx="107">
                  <c:v>505</c:v>
                </c:pt>
                <c:pt idx="108">
                  <c:v>510</c:v>
                </c:pt>
                <c:pt idx="109">
                  <c:v>485</c:v>
                </c:pt>
                <c:pt idx="110">
                  <c:v>475</c:v>
                </c:pt>
                <c:pt idx="111">
                  <c:v>487</c:v>
                </c:pt>
                <c:pt idx="112">
                  <c:v>471</c:v>
                </c:pt>
                <c:pt idx="113">
                  <c:v>462</c:v>
                </c:pt>
                <c:pt idx="114">
                  <c:v>494</c:v>
                </c:pt>
                <c:pt idx="115">
                  <c:v>529</c:v>
                </c:pt>
                <c:pt idx="116">
                  <c:v>512</c:v>
                </c:pt>
                <c:pt idx="117">
                  <c:v>480</c:v>
                </c:pt>
                <c:pt idx="118">
                  <c:v>484</c:v>
                </c:pt>
                <c:pt idx="119">
                  <c:v>493</c:v>
                </c:pt>
                <c:pt idx="120">
                  <c:v>479</c:v>
                </c:pt>
                <c:pt idx="121">
                  <c:v>447</c:v>
                </c:pt>
                <c:pt idx="122">
                  <c:v>492</c:v>
                </c:pt>
                <c:pt idx="123">
                  <c:v>531</c:v>
                </c:pt>
                <c:pt idx="124">
                  <c:v>525</c:v>
                </c:pt>
                <c:pt idx="125">
                  <c:v>459</c:v>
                </c:pt>
                <c:pt idx="126">
                  <c:v>477</c:v>
                </c:pt>
                <c:pt idx="127">
                  <c:v>503</c:v>
                </c:pt>
                <c:pt idx="128">
                  <c:v>493</c:v>
                </c:pt>
                <c:pt idx="129">
                  <c:v>441</c:v>
                </c:pt>
                <c:pt idx="130">
                  <c:v>483</c:v>
                </c:pt>
                <c:pt idx="131">
                  <c:v>530</c:v>
                </c:pt>
                <c:pt idx="132">
                  <c:v>515</c:v>
                </c:pt>
                <c:pt idx="133">
                  <c:v>482</c:v>
                </c:pt>
                <c:pt idx="134">
                  <c:v>466</c:v>
                </c:pt>
                <c:pt idx="135">
                  <c:v>488</c:v>
                </c:pt>
                <c:pt idx="136">
                  <c:v>473</c:v>
                </c:pt>
                <c:pt idx="137">
                  <c:v>444</c:v>
                </c:pt>
                <c:pt idx="138">
                  <c:v>507</c:v>
                </c:pt>
                <c:pt idx="139">
                  <c:v>538</c:v>
                </c:pt>
                <c:pt idx="140">
                  <c:v>520</c:v>
                </c:pt>
                <c:pt idx="141">
                  <c:v>462</c:v>
                </c:pt>
                <c:pt idx="142">
                  <c:v>467</c:v>
                </c:pt>
                <c:pt idx="143">
                  <c:v>492</c:v>
                </c:pt>
                <c:pt idx="144">
                  <c:v>508</c:v>
                </c:pt>
                <c:pt idx="145">
                  <c:v>484</c:v>
                </c:pt>
                <c:pt idx="146">
                  <c:v>491</c:v>
                </c:pt>
                <c:pt idx="147">
                  <c:v>493</c:v>
                </c:pt>
                <c:pt idx="148">
                  <c:v>505</c:v>
                </c:pt>
                <c:pt idx="149">
                  <c:v>450</c:v>
                </c:pt>
                <c:pt idx="150">
                  <c:v>459</c:v>
                </c:pt>
                <c:pt idx="151">
                  <c:v>535</c:v>
                </c:pt>
                <c:pt idx="152">
                  <c:v>541</c:v>
                </c:pt>
                <c:pt idx="153">
                  <c:v>494</c:v>
                </c:pt>
                <c:pt idx="154">
                  <c:v>492</c:v>
                </c:pt>
                <c:pt idx="155">
                  <c:v>516</c:v>
                </c:pt>
                <c:pt idx="156">
                  <c:v>501</c:v>
                </c:pt>
                <c:pt idx="157">
                  <c:v>449</c:v>
                </c:pt>
                <c:pt idx="158">
                  <c:v>451</c:v>
                </c:pt>
                <c:pt idx="159">
                  <c:v>501</c:v>
                </c:pt>
                <c:pt idx="160">
                  <c:v>534</c:v>
                </c:pt>
                <c:pt idx="161">
                  <c:v>499</c:v>
                </c:pt>
                <c:pt idx="162">
                  <c:v>507</c:v>
                </c:pt>
                <c:pt idx="163">
                  <c:v>540</c:v>
                </c:pt>
                <c:pt idx="164">
                  <c:v>517</c:v>
                </c:pt>
                <c:pt idx="165">
                  <c:v>454</c:v>
                </c:pt>
                <c:pt idx="166">
                  <c:v>438</c:v>
                </c:pt>
                <c:pt idx="167">
                  <c:v>448</c:v>
                </c:pt>
                <c:pt idx="168">
                  <c:v>477</c:v>
                </c:pt>
                <c:pt idx="169">
                  <c:v>493</c:v>
                </c:pt>
                <c:pt idx="170">
                  <c:v>508</c:v>
                </c:pt>
                <c:pt idx="171">
                  <c:v>527</c:v>
                </c:pt>
                <c:pt idx="172">
                  <c:v>527</c:v>
                </c:pt>
                <c:pt idx="173">
                  <c:v>484</c:v>
                </c:pt>
                <c:pt idx="174">
                  <c:v>456</c:v>
                </c:pt>
                <c:pt idx="175">
                  <c:v>489</c:v>
                </c:pt>
                <c:pt idx="176">
                  <c:v>474</c:v>
                </c:pt>
                <c:pt idx="177">
                  <c:v>422</c:v>
                </c:pt>
                <c:pt idx="178">
                  <c:v>475</c:v>
                </c:pt>
                <c:pt idx="179">
                  <c:v>532</c:v>
                </c:pt>
                <c:pt idx="180">
                  <c:v>543</c:v>
                </c:pt>
                <c:pt idx="181">
                  <c:v>489</c:v>
                </c:pt>
                <c:pt idx="182">
                  <c:v>460</c:v>
                </c:pt>
                <c:pt idx="183">
                  <c:v>484</c:v>
                </c:pt>
                <c:pt idx="184">
                  <c:v>477</c:v>
                </c:pt>
                <c:pt idx="185">
                  <c:v>439</c:v>
                </c:pt>
                <c:pt idx="186">
                  <c:v>478</c:v>
                </c:pt>
                <c:pt idx="187">
                  <c:v>532</c:v>
                </c:pt>
                <c:pt idx="188">
                  <c:v>534</c:v>
                </c:pt>
                <c:pt idx="189">
                  <c:v>480</c:v>
                </c:pt>
                <c:pt idx="190">
                  <c:v>469</c:v>
                </c:pt>
                <c:pt idx="191">
                  <c:v>491</c:v>
                </c:pt>
                <c:pt idx="192">
                  <c:v>485</c:v>
                </c:pt>
                <c:pt idx="193">
                  <c:v>480</c:v>
                </c:pt>
                <c:pt idx="194">
                  <c:v>503</c:v>
                </c:pt>
                <c:pt idx="195">
                  <c:v>516</c:v>
                </c:pt>
                <c:pt idx="196">
                  <c:v>510</c:v>
                </c:pt>
                <c:pt idx="197">
                  <c:v>454</c:v>
                </c:pt>
                <c:pt idx="198">
                  <c:v>453</c:v>
                </c:pt>
                <c:pt idx="199">
                  <c:v>493</c:v>
                </c:pt>
              </c:numCache>
            </c:numRef>
          </c:val>
          <c:smooth val="0"/>
        </c:ser>
        <c:dLbls>
          <c:showLegendKey val="0"/>
          <c:showVal val="0"/>
          <c:showCatName val="0"/>
          <c:showSerName val="0"/>
          <c:showPercent val="0"/>
          <c:showBubbleSize val="0"/>
        </c:dLbls>
        <c:marker val="1"/>
        <c:smooth val="0"/>
        <c:axId val="172645760"/>
        <c:axId val="172652032"/>
      </c:lineChart>
      <c:catAx>
        <c:axId val="172645760"/>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crossAx val="172652032"/>
        <c:crosses val="autoZero"/>
        <c:auto val="1"/>
        <c:lblAlgn val="ctr"/>
        <c:lblOffset val="100"/>
        <c:tickLblSkip val="10"/>
        <c:tickMarkSkip val="10"/>
        <c:noMultiLvlLbl val="0"/>
      </c:catAx>
      <c:valAx>
        <c:axId val="172652032"/>
        <c:scaling>
          <c:orientation val="minMax"/>
          <c:max val="1000"/>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72645760"/>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hasImmunity!$B$1</c:f>
              <c:strCache>
                <c:ptCount val="1"/>
                <c:pt idx="0">
                  <c:v>ウイルス１</c:v>
                </c:pt>
              </c:strCache>
            </c:strRef>
          </c:tx>
          <c:marker>
            <c:symbol val="none"/>
          </c:marker>
          <c:val>
            <c:numRef>
              <c:f>hasImmunity!$B$2:$B$200</c:f>
              <c:numCache>
                <c:formatCode>General</c:formatCode>
                <c:ptCount val="199"/>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pt idx="100">
                  <c:v>80</c:v>
                </c:pt>
                <c:pt idx="101">
                  <c:v>109</c:v>
                </c:pt>
                <c:pt idx="102">
                  <c:v>98</c:v>
                </c:pt>
                <c:pt idx="103">
                  <c:v>112</c:v>
                </c:pt>
                <c:pt idx="104">
                  <c:v>98</c:v>
                </c:pt>
                <c:pt idx="105">
                  <c:v>90</c:v>
                </c:pt>
                <c:pt idx="106">
                  <c:v>99</c:v>
                </c:pt>
                <c:pt idx="107">
                  <c:v>103</c:v>
                </c:pt>
                <c:pt idx="108">
                  <c:v>77</c:v>
                </c:pt>
                <c:pt idx="109">
                  <c:v>92</c:v>
                </c:pt>
                <c:pt idx="110">
                  <c:v>101</c:v>
                </c:pt>
                <c:pt idx="111">
                  <c:v>100</c:v>
                </c:pt>
                <c:pt idx="112">
                  <c:v>85</c:v>
                </c:pt>
                <c:pt idx="113">
                  <c:v>101</c:v>
                </c:pt>
                <c:pt idx="114">
                  <c:v>103</c:v>
                </c:pt>
                <c:pt idx="115">
                  <c:v>101</c:v>
                </c:pt>
                <c:pt idx="116">
                  <c:v>97</c:v>
                </c:pt>
                <c:pt idx="117">
                  <c:v>99</c:v>
                </c:pt>
                <c:pt idx="118">
                  <c:v>97</c:v>
                </c:pt>
                <c:pt idx="119">
                  <c:v>106</c:v>
                </c:pt>
                <c:pt idx="120">
                  <c:v>84</c:v>
                </c:pt>
                <c:pt idx="121">
                  <c:v>85</c:v>
                </c:pt>
                <c:pt idx="122">
                  <c:v>92</c:v>
                </c:pt>
                <c:pt idx="123">
                  <c:v>113</c:v>
                </c:pt>
                <c:pt idx="124">
                  <c:v>92</c:v>
                </c:pt>
                <c:pt idx="125">
                  <c:v>108</c:v>
                </c:pt>
                <c:pt idx="126">
                  <c:v>103</c:v>
                </c:pt>
                <c:pt idx="127">
                  <c:v>97</c:v>
                </c:pt>
                <c:pt idx="128">
                  <c:v>88</c:v>
                </c:pt>
                <c:pt idx="129">
                  <c:v>74</c:v>
                </c:pt>
                <c:pt idx="130">
                  <c:v>97</c:v>
                </c:pt>
                <c:pt idx="131">
                  <c:v>117</c:v>
                </c:pt>
                <c:pt idx="132">
                  <c:v>93</c:v>
                </c:pt>
                <c:pt idx="133">
                  <c:v>114</c:v>
                </c:pt>
                <c:pt idx="134">
                  <c:v>96</c:v>
                </c:pt>
                <c:pt idx="135">
                  <c:v>98</c:v>
                </c:pt>
                <c:pt idx="136">
                  <c:v>84</c:v>
                </c:pt>
                <c:pt idx="137">
                  <c:v>82</c:v>
                </c:pt>
                <c:pt idx="138">
                  <c:v>89</c:v>
                </c:pt>
                <c:pt idx="139">
                  <c:v>103</c:v>
                </c:pt>
                <c:pt idx="140">
                  <c:v>104</c:v>
                </c:pt>
                <c:pt idx="141">
                  <c:v>110</c:v>
                </c:pt>
                <c:pt idx="142">
                  <c:v>98</c:v>
                </c:pt>
                <c:pt idx="143">
                  <c:v>108</c:v>
                </c:pt>
                <c:pt idx="144">
                  <c:v>93</c:v>
                </c:pt>
                <c:pt idx="145">
                  <c:v>83</c:v>
                </c:pt>
                <c:pt idx="146">
                  <c:v>89</c:v>
                </c:pt>
                <c:pt idx="147">
                  <c:v>100</c:v>
                </c:pt>
                <c:pt idx="148">
                  <c:v>83</c:v>
                </c:pt>
                <c:pt idx="149">
                  <c:v>102</c:v>
                </c:pt>
                <c:pt idx="150">
                  <c:v>98</c:v>
                </c:pt>
                <c:pt idx="151">
                  <c:v>105</c:v>
                </c:pt>
                <c:pt idx="152">
                  <c:v>98</c:v>
                </c:pt>
                <c:pt idx="153">
                  <c:v>90</c:v>
                </c:pt>
                <c:pt idx="154">
                  <c:v>96</c:v>
                </c:pt>
                <c:pt idx="155">
                  <c:v>109</c:v>
                </c:pt>
                <c:pt idx="156">
                  <c:v>91</c:v>
                </c:pt>
                <c:pt idx="157">
                  <c:v>93</c:v>
                </c:pt>
                <c:pt idx="158">
                  <c:v>104</c:v>
                </c:pt>
                <c:pt idx="159">
                  <c:v>97</c:v>
                </c:pt>
                <c:pt idx="160">
                  <c:v>98</c:v>
                </c:pt>
                <c:pt idx="161">
                  <c:v>93</c:v>
                </c:pt>
                <c:pt idx="162">
                  <c:v>85</c:v>
                </c:pt>
                <c:pt idx="163">
                  <c:v>98</c:v>
                </c:pt>
                <c:pt idx="164">
                  <c:v>98</c:v>
                </c:pt>
                <c:pt idx="165">
                  <c:v>102</c:v>
                </c:pt>
                <c:pt idx="166">
                  <c:v>100</c:v>
                </c:pt>
                <c:pt idx="167">
                  <c:v>109</c:v>
                </c:pt>
                <c:pt idx="168">
                  <c:v>97</c:v>
                </c:pt>
                <c:pt idx="169">
                  <c:v>81</c:v>
                </c:pt>
                <c:pt idx="170">
                  <c:v>94</c:v>
                </c:pt>
                <c:pt idx="171">
                  <c:v>103</c:v>
                </c:pt>
                <c:pt idx="172">
                  <c:v>88</c:v>
                </c:pt>
                <c:pt idx="173">
                  <c:v>113</c:v>
                </c:pt>
                <c:pt idx="174">
                  <c:v>101</c:v>
                </c:pt>
                <c:pt idx="175">
                  <c:v>97</c:v>
                </c:pt>
                <c:pt idx="176">
                  <c:v>105</c:v>
                </c:pt>
                <c:pt idx="177">
                  <c:v>71</c:v>
                </c:pt>
                <c:pt idx="178">
                  <c:v>89</c:v>
                </c:pt>
                <c:pt idx="179">
                  <c:v>100</c:v>
                </c:pt>
                <c:pt idx="180">
                  <c:v>94</c:v>
                </c:pt>
                <c:pt idx="181">
                  <c:v>107</c:v>
                </c:pt>
                <c:pt idx="182">
                  <c:v>94</c:v>
                </c:pt>
                <c:pt idx="183">
                  <c:v>108</c:v>
                </c:pt>
                <c:pt idx="184">
                  <c:v>94</c:v>
                </c:pt>
                <c:pt idx="185">
                  <c:v>86</c:v>
                </c:pt>
                <c:pt idx="186">
                  <c:v>97</c:v>
                </c:pt>
                <c:pt idx="187">
                  <c:v>101</c:v>
                </c:pt>
                <c:pt idx="188">
                  <c:v>99</c:v>
                </c:pt>
                <c:pt idx="189">
                  <c:v>99</c:v>
                </c:pt>
                <c:pt idx="190">
                  <c:v>96</c:v>
                </c:pt>
                <c:pt idx="191">
                  <c:v>99</c:v>
                </c:pt>
                <c:pt idx="192">
                  <c:v>96</c:v>
                </c:pt>
                <c:pt idx="193">
                  <c:v>91</c:v>
                </c:pt>
                <c:pt idx="194">
                  <c:v>95</c:v>
                </c:pt>
                <c:pt idx="195">
                  <c:v>100</c:v>
                </c:pt>
                <c:pt idx="196">
                  <c:v>93</c:v>
                </c:pt>
                <c:pt idx="197">
                  <c:v>107</c:v>
                </c:pt>
                <c:pt idx="198">
                  <c:v>90</c:v>
                </c:pt>
              </c:numCache>
            </c:numRef>
          </c:val>
          <c:smooth val="0"/>
        </c:ser>
        <c:ser>
          <c:idx val="1"/>
          <c:order val="1"/>
          <c:tx>
            <c:strRef>
              <c:f>hasImmunity!$C$1</c:f>
              <c:strCache>
                <c:ptCount val="1"/>
                <c:pt idx="0">
                  <c:v>ウイルス２</c:v>
                </c:pt>
              </c:strCache>
            </c:strRef>
          </c:tx>
          <c:marker>
            <c:symbol val="none"/>
          </c:marker>
          <c:val>
            <c:numRef>
              <c:f>hasImmunity!$C$2:$C$200</c:f>
              <c:numCache>
                <c:formatCode>General</c:formatCode>
                <c:ptCount val="199"/>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pt idx="100">
                  <c:v>80</c:v>
                </c:pt>
                <c:pt idx="101">
                  <c:v>82</c:v>
                </c:pt>
                <c:pt idx="102">
                  <c:v>95</c:v>
                </c:pt>
                <c:pt idx="103">
                  <c:v>103</c:v>
                </c:pt>
                <c:pt idx="104">
                  <c:v>101</c:v>
                </c:pt>
                <c:pt idx="105">
                  <c:v>99</c:v>
                </c:pt>
                <c:pt idx="106">
                  <c:v>100</c:v>
                </c:pt>
                <c:pt idx="107">
                  <c:v>101</c:v>
                </c:pt>
                <c:pt idx="108">
                  <c:v>90</c:v>
                </c:pt>
                <c:pt idx="109">
                  <c:v>88</c:v>
                </c:pt>
                <c:pt idx="110">
                  <c:v>104</c:v>
                </c:pt>
                <c:pt idx="111">
                  <c:v>99</c:v>
                </c:pt>
                <c:pt idx="112">
                  <c:v>92</c:v>
                </c:pt>
                <c:pt idx="113">
                  <c:v>94</c:v>
                </c:pt>
                <c:pt idx="114">
                  <c:v>90</c:v>
                </c:pt>
                <c:pt idx="115">
                  <c:v>109</c:v>
                </c:pt>
                <c:pt idx="116">
                  <c:v>96</c:v>
                </c:pt>
                <c:pt idx="117">
                  <c:v>84</c:v>
                </c:pt>
                <c:pt idx="118">
                  <c:v>102</c:v>
                </c:pt>
                <c:pt idx="119">
                  <c:v>110</c:v>
                </c:pt>
                <c:pt idx="120">
                  <c:v>97</c:v>
                </c:pt>
                <c:pt idx="121">
                  <c:v>85</c:v>
                </c:pt>
                <c:pt idx="122">
                  <c:v>89</c:v>
                </c:pt>
                <c:pt idx="123">
                  <c:v>95</c:v>
                </c:pt>
                <c:pt idx="124">
                  <c:v>93</c:v>
                </c:pt>
                <c:pt idx="125">
                  <c:v>101</c:v>
                </c:pt>
                <c:pt idx="126">
                  <c:v>112</c:v>
                </c:pt>
                <c:pt idx="127">
                  <c:v>106</c:v>
                </c:pt>
                <c:pt idx="128">
                  <c:v>96</c:v>
                </c:pt>
                <c:pt idx="129">
                  <c:v>85</c:v>
                </c:pt>
                <c:pt idx="130">
                  <c:v>83</c:v>
                </c:pt>
                <c:pt idx="131">
                  <c:v>104</c:v>
                </c:pt>
                <c:pt idx="132">
                  <c:v>90</c:v>
                </c:pt>
                <c:pt idx="133">
                  <c:v>85</c:v>
                </c:pt>
                <c:pt idx="134">
                  <c:v>106</c:v>
                </c:pt>
                <c:pt idx="135">
                  <c:v>101</c:v>
                </c:pt>
                <c:pt idx="136">
                  <c:v>104</c:v>
                </c:pt>
                <c:pt idx="137">
                  <c:v>108</c:v>
                </c:pt>
                <c:pt idx="138">
                  <c:v>95</c:v>
                </c:pt>
                <c:pt idx="139">
                  <c:v>100</c:v>
                </c:pt>
                <c:pt idx="140">
                  <c:v>93</c:v>
                </c:pt>
                <c:pt idx="141">
                  <c:v>81</c:v>
                </c:pt>
                <c:pt idx="142">
                  <c:v>84</c:v>
                </c:pt>
                <c:pt idx="143">
                  <c:v>105</c:v>
                </c:pt>
                <c:pt idx="144">
                  <c:v>96</c:v>
                </c:pt>
                <c:pt idx="145">
                  <c:v>90</c:v>
                </c:pt>
                <c:pt idx="146">
                  <c:v>106</c:v>
                </c:pt>
                <c:pt idx="147">
                  <c:v>102</c:v>
                </c:pt>
                <c:pt idx="148">
                  <c:v>109</c:v>
                </c:pt>
                <c:pt idx="149">
                  <c:v>93</c:v>
                </c:pt>
                <c:pt idx="150">
                  <c:v>98</c:v>
                </c:pt>
                <c:pt idx="151">
                  <c:v>101</c:v>
                </c:pt>
                <c:pt idx="152">
                  <c:v>95</c:v>
                </c:pt>
                <c:pt idx="153">
                  <c:v>84</c:v>
                </c:pt>
                <c:pt idx="154">
                  <c:v>80</c:v>
                </c:pt>
                <c:pt idx="155">
                  <c:v>101</c:v>
                </c:pt>
                <c:pt idx="156">
                  <c:v>98</c:v>
                </c:pt>
                <c:pt idx="157">
                  <c:v>89</c:v>
                </c:pt>
                <c:pt idx="158">
                  <c:v>112</c:v>
                </c:pt>
                <c:pt idx="159">
                  <c:v>111</c:v>
                </c:pt>
                <c:pt idx="160">
                  <c:v>102</c:v>
                </c:pt>
                <c:pt idx="161">
                  <c:v>95</c:v>
                </c:pt>
                <c:pt idx="162">
                  <c:v>85</c:v>
                </c:pt>
                <c:pt idx="163">
                  <c:v>89</c:v>
                </c:pt>
                <c:pt idx="164">
                  <c:v>94</c:v>
                </c:pt>
                <c:pt idx="165">
                  <c:v>83</c:v>
                </c:pt>
                <c:pt idx="166">
                  <c:v>109</c:v>
                </c:pt>
                <c:pt idx="167">
                  <c:v>106</c:v>
                </c:pt>
                <c:pt idx="168">
                  <c:v>117</c:v>
                </c:pt>
                <c:pt idx="169">
                  <c:v>94</c:v>
                </c:pt>
                <c:pt idx="170">
                  <c:v>88</c:v>
                </c:pt>
                <c:pt idx="171">
                  <c:v>81</c:v>
                </c:pt>
                <c:pt idx="172">
                  <c:v>86</c:v>
                </c:pt>
                <c:pt idx="173">
                  <c:v>89</c:v>
                </c:pt>
                <c:pt idx="174">
                  <c:v>98</c:v>
                </c:pt>
                <c:pt idx="175">
                  <c:v>113</c:v>
                </c:pt>
                <c:pt idx="176">
                  <c:v>113</c:v>
                </c:pt>
                <c:pt idx="177">
                  <c:v>95</c:v>
                </c:pt>
                <c:pt idx="178">
                  <c:v>88</c:v>
                </c:pt>
                <c:pt idx="179">
                  <c:v>105</c:v>
                </c:pt>
                <c:pt idx="180">
                  <c:v>101</c:v>
                </c:pt>
                <c:pt idx="181">
                  <c:v>76</c:v>
                </c:pt>
                <c:pt idx="182">
                  <c:v>100</c:v>
                </c:pt>
                <c:pt idx="183">
                  <c:v>91</c:v>
                </c:pt>
                <c:pt idx="184">
                  <c:v>102</c:v>
                </c:pt>
                <c:pt idx="185">
                  <c:v>104</c:v>
                </c:pt>
                <c:pt idx="186">
                  <c:v>100</c:v>
                </c:pt>
                <c:pt idx="187">
                  <c:v>96</c:v>
                </c:pt>
                <c:pt idx="188">
                  <c:v>108</c:v>
                </c:pt>
                <c:pt idx="189">
                  <c:v>82</c:v>
                </c:pt>
                <c:pt idx="190">
                  <c:v>90</c:v>
                </c:pt>
                <c:pt idx="191">
                  <c:v>101</c:v>
                </c:pt>
                <c:pt idx="192">
                  <c:v>91</c:v>
                </c:pt>
                <c:pt idx="193">
                  <c:v>95</c:v>
                </c:pt>
                <c:pt idx="194">
                  <c:v>97</c:v>
                </c:pt>
                <c:pt idx="195">
                  <c:v>106</c:v>
                </c:pt>
                <c:pt idx="196">
                  <c:v>112</c:v>
                </c:pt>
                <c:pt idx="197">
                  <c:v>92</c:v>
                </c:pt>
                <c:pt idx="198">
                  <c:v>100</c:v>
                </c:pt>
              </c:numCache>
            </c:numRef>
          </c:val>
          <c:smooth val="0"/>
        </c:ser>
        <c:ser>
          <c:idx val="2"/>
          <c:order val="2"/>
          <c:tx>
            <c:strRef>
              <c:f>hasImmunity!$D$1</c:f>
              <c:strCache>
                <c:ptCount val="1"/>
                <c:pt idx="0">
                  <c:v>全ウイルス</c:v>
                </c:pt>
              </c:strCache>
            </c:strRef>
          </c:tx>
          <c:marker>
            <c:symbol val="none"/>
          </c:marker>
          <c:val>
            <c:numRef>
              <c:f>hasImmunity!$D$2:$D$200</c:f>
              <c:numCache>
                <c:formatCode>General</c:formatCode>
                <c:ptCount val="19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numCache>
            </c:numRef>
          </c:val>
          <c:smooth val="0"/>
        </c:ser>
        <c:dLbls>
          <c:showLegendKey val="0"/>
          <c:showVal val="0"/>
          <c:showCatName val="0"/>
          <c:showSerName val="0"/>
          <c:showPercent val="0"/>
          <c:showBubbleSize val="0"/>
        </c:dLbls>
        <c:marker val="1"/>
        <c:smooth val="0"/>
        <c:axId val="170726144"/>
        <c:axId val="170728064"/>
      </c:lineChart>
      <c:catAx>
        <c:axId val="170726144"/>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crossAx val="170728064"/>
        <c:crosses val="autoZero"/>
        <c:auto val="1"/>
        <c:lblAlgn val="ctr"/>
        <c:lblOffset val="100"/>
        <c:tickLblSkip val="10"/>
        <c:tickMarkSkip val="10"/>
        <c:noMultiLvlLbl val="0"/>
      </c:catAx>
      <c:valAx>
        <c:axId val="170728064"/>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70726144"/>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2">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4825FEB-C9F8-43E7-A6A0-63C03333387A}" type="datetimeFigureOut">
              <a:rPr kumimoji="1" lang="ja-JP" altLang="en-US" smtClean="0"/>
              <a:t>2014/1/23</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AA58917-4067-485A-BC36-44226BD07651}" type="slidenum">
              <a:rPr kumimoji="1" lang="ja-JP" altLang="en-US" smtClean="0"/>
              <a:t>‹#›</a:t>
            </a:fld>
            <a:endParaRPr kumimoji="1" lang="ja-JP" altLang="en-US"/>
          </a:p>
        </p:txBody>
      </p:sp>
    </p:spTree>
    <p:extLst>
      <p:ext uri="{BB962C8B-B14F-4D97-AF65-F5344CB8AC3E}">
        <p14:creationId xmlns:p14="http://schemas.microsoft.com/office/powerpoint/2010/main" val="2384762030"/>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F372ED-9A20-47C3-A076-E002DD6BB04D}" type="datetimeFigureOut">
              <a:rPr kumimoji="1" lang="ja-JP" altLang="en-US" smtClean="0"/>
              <a:t>2014/1/23</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EFB3154-A281-48F2-8DC9-C99E29F1ECF4}" type="slidenum">
              <a:rPr kumimoji="1" lang="ja-JP" altLang="en-US" smtClean="0"/>
              <a:t>‹#›</a:t>
            </a:fld>
            <a:endParaRPr kumimoji="1" lang="ja-JP" altLang="en-US"/>
          </a:p>
        </p:txBody>
      </p:sp>
    </p:spTree>
    <p:extLst>
      <p:ext uri="{BB962C8B-B14F-4D97-AF65-F5344CB8AC3E}">
        <p14:creationId xmlns:p14="http://schemas.microsoft.com/office/powerpoint/2010/main" val="429142961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a:t>
            </a:fld>
            <a:endParaRPr kumimoji="1" lang="ja-JP" altLang="en-US"/>
          </a:p>
        </p:txBody>
      </p:sp>
    </p:spTree>
    <p:extLst>
      <p:ext uri="{BB962C8B-B14F-4D97-AF65-F5344CB8AC3E}">
        <p14:creationId xmlns:p14="http://schemas.microsoft.com/office/powerpoint/2010/main" val="33784297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＋エージェントが</a:t>
            </a:r>
            <a:r>
              <a:rPr kumimoji="1" lang="en-US" altLang="ja-JP" dirty="0" smtClean="0"/>
              <a:t>11010</a:t>
            </a:r>
            <a:r>
              <a:rPr kumimoji="1" lang="ja-JP" altLang="en-US" dirty="0" err="1" smtClean="0"/>
              <a:t>、</a:t>
            </a:r>
            <a:r>
              <a:rPr kumimoji="1" lang="ja-JP" altLang="en-US" dirty="0" smtClean="0"/>
              <a:t>ウイルスが</a:t>
            </a:r>
            <a:r>
              <a:rPr kumimoji="1" lang="en-US" altLang="ja-JP" dirty="0" smtClean="0"/>
              <a:t>011</a:t>
            </a:r>
            <a:r>
              <a:rPr kumimoji="1" lang="ja-JP" altLang="en-US" dirty="0" smtClean="0"/>
              <a:t>の場合を例にとる</a:t>
            </a:r>
            <a:endParaRPr kumimoji="1" lang="en-US" altLang="ja-JP" dirty="0" smtClean="0"/>
          </a:p>
          <a:p>
            <a:r>
              <a:rPr kumimoji="1" lang="ja-JP" altLang="en-US" dirty="0" smtClean="0"/>
              <a:t>＋この場合、エージェントのタグは、ウイルスのタグを完全には含まないので、このエージェントは免疫を獲得していない</a:t>
            </a:r>
            <a:endParaRPr kumimoji="1" lang="en-US" altLang="ja-JP" dirty="0" smtClean="0"/>
          </a:p>
          <a:p>
            <a:r>
              <a:rPr kumimoji="1" lang="ja-JP" altLang="en-US" dirty="0" smtClean="0"/>
              <a:t>＋ウイルスは、左から順に、エージェントのタグと自分のタグを比べて、違う数字の個数を数える</a:t>
            </a:r>
            <a:endParaRPr kumimoji="1" lang="en-US" altLang="ja-JP" dirty="0" smtClean="0"/>
          </a:p>
          <a:p>
            <a:r>
              <a:rPr kumimoji="1" lang="ja-JP" altLang="en-US" dirty="0" smtClean="0"/>
              <a:t>＋この違う数字の個数を、ハミング距離という</a:t>
            </a:r>
            <a:endParaRPr kumimoji="1" lang="en-US" altLang="ja-JP" dirty="0" smtClean="0"/>
          </a:p>
          <a:p>
            <a:r>
              <a:rPr kumimoji="1" lang="ja-JP" altLang="en-US" dirty="0" smtClean="0"/>
              <a:t>＋ウイルスは、ハミング距離が最少となる場所にとりつく。つまり最少ハミング距離。</a:t>
            </a:r>
            <a:endParaRPr kumimoji="1" lang="en-US" altLang="ja-JP" dirty="0" smtClean="0"/>
          </a:p>
          <a:p>
            <a:r>
              <a:rPr kumimoji="1" lang="ja-JP" altLang="en-US" dirty="0" smtClean="0"/>
              <a:t>＋エージェントは、免疫をかくとくするため、つまりウイルスと同じタグを保有するために、１期間に１つだけタグをフリップする。</a:t>
            </a:r>
            <a:endParaRPr kumimoji="1" lang="en-US" altLang="ja-JP" dirty="0" smtClean="0"/>
          </a:p>
          <a:p>
            <a:r>
              <a:rPr kumimoji="1" lang="ja-JP" altLang="en-US" dirty="0" smtClean="0"/>
              <a:t>＋フリップするとは、０から１に、または１から０にすることである</a:t>
            </a:r>
            <a:endParaRPr kumimoji="1" lang="en-US" altLang="ja-JP" dirty="0" smtClean="0"/>
          </a:p>
          <a:p>
            <a:r>
              <a:rPr kumimoji="1" lang="ja-JP" altLang="en-US" dirty="0" smtClean="0"/>
              <a:t>＋こうしてタグフリップをすることによって、エージェントはウイルスと同じタグを完全に持つことになる</a:t>
            </a:r>
            <a:endParaRPr kumimoji="1" lang="en-US" altLang="ja-JP" dirty="0" smtClean="0"/>
          </a:p>
          <a:p>
            <a:r>
              <a:rPr kumimoji="1" lang="ja-JP" altLang="en-US" dirty="0" smtClean="0"/>
              <a:t>＋結果、エージェントは免疫を獲得する</a:t>
            </a:r>
            <a:endParaRPr kumimoji="1" lang="en-US" altLang="ja-JP" dirty="0" smtClean="0"/>
          </a:p>
          <a:p>
            <a:r>
              <a:rPr kumimoji="1" lang="ja-JP" altLang="en-US" dirty="0" smtClean="0"/>
              <a:t>＋免疫を獲得した時点で、ウイルスは離れる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11</a:t>
            </a:fld>
            <a:endParaRPr kumimoji="1" lang="ja-JP" altLang="en-US"/>
          </a:p>
        </p:txBody>
      </p:sp>
    </p:spTree>
    <p:extLst>
      <p:ext uri="{BB962C8B-B14F-4D97-AF65-F5344CB8AC3E}">
        <p14:creationId xmlns:p14="http://schemas.microsoft.com/office/powerpoint/2010/main" val="27810467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＋実際の免疫機構の経過の違いを比べてみる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12</a:t>
            </a:fld>
            <a:endParaRPr kumimoji="1" lang="ja-JP" altLang="en-US"/>
          </a:p>
        </p:txBody>
      </p:sp>
    </p:spTree>
    <p:extLst>
      <p:ext uri="{BB962C8B-B14F-4D97-AF65-F5344CB8AC3E}">
        <p14:creationId xmlns:p14="http://schemas.microsoft.com/office/powerpoint/2010/main" val="28534160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感染率いる？</a:t>
            </a:r>
            <a:endParaRPr kumimoji="1" lang="en-US" altLang="ja-JP" dirty="0" smtClean="0"/>
          </a:p>
          <a:p>
            <a:r>
              <a:rPr kumimoji="1" lang="ja-JP" altLang="en-US" dirty="0" smtClean="0"/>
              <a:t>初期感染率</a:t>
            </a:r>
            <a:endParaRPr kumimoji="1" lang="en-US" altLang="ja-JP" dirty="0" smtClean="0"/>
          </a:p>
          <a:p>
            <a:endParaRPr kumimoji="1" lang="en-US" altLang="ja-JP" dirty="0" smtClean="0"/>
          </a:p>
          <a:p>
            <a:r>
              <a:rPr kumimoji="1" lang="ja-JP" altLang="en-US" dirty="0" smtClean="0"/>
              <a:t>振動するって</a:t>
            </a:r>
            <a:r>
              <a:rPr kumimoji="1" lang="ja-JP" altLang="en-US" smtClean="0"/>
              <a:t>先にいう</a:t>
            </a:r>
            <a:r>
              <a:rPr kumimoji="1" lang="ja-JP" altLang="en-US" dirty="0"/>
              <a:t>か</a:t>
            </a:r>
            <a:endParaRPr kumimoji="1" lang="en-US" altLang="ja-JP"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13</a:t>
            </a:fld>
            <a:endParaRPr kumimoji="1" lang="ja-JP" altLang="en-US"/>
          </a:p>
        </p:txBody>
      </p:sp>
    </p:spTree>
    <p:extLst>
      <p:ext uri="{BB962C8B-B14F-4D97-AF65-F5344CB8AC3E}">
        <p14:creationId xmlns:p14="http://schemas.microsoft.com/office/powerpoint/2010/main" val="37961011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色を変える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14</a:t>
            </a:fld>
            <a:endParaRPr kumimoji="1" lang="ja-JP" altLang="en-US"/>
          </a:p>
        </p:txBody>
      </p:sp>
    </p:spTree>
    <p:extLst>
      <p:ext uri="{BB962C8B-B14F-4D97-AF65-F5344CB8AC3E}">
        <p14:creationId xmlns:p14="http://schemas.microsoft.com/office/powerpoint/2010/main" val="32301986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16</a:t>
            </a:fld>
            <a:endParaRPr kumimoji="1" lang="ja-JP" altLang="en-US"/>
          </a:p>
        </p:txBody>
      </p:sp>
    </p:spTree>
    <p:extLst>
      <p:ext uri="{BB962C8B-B14F-4D97-AF65-F5344CB8AC3E}">
        <p14:creationId xmlns:p14="http://schemas.microsoft.com/office/powerpoint/2010/main" val="15293025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２つのウイルスのタグ長２４（＝１６</a:t>
            </a:r>
            <a:r>
              <a:rPr lang="en-US" altLang="ja-JP" dirty="0" smtClean="0"/>
              <a:t>×</a:t>
            </a:r>
            <a:r>
              <a:rPr lang="ja-JP" altLang="en-US" dirty="0" smtClean="0"/>
              <a:t>２）に比べて、エージェントのタグ長のほうが短いが、両方のウイルスに対する免疫を獲得しているエージェントが存在し、かつ増加している</a:t>
            </a:r>
            <a:endParaRPr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22</a:t>
            </a:fld>
            <a:endParaRPr kumimoji="1" lang="ja-JP" altLang="en-US"/>
          </a:p>
        </p:txBody>
      </p:sp>
    </p:spTree>
    <p:extLst>
      <p:ext uri="{BB962C8B-B14F-4D97-AF65-F5344CB8AC3E}">
        <p14:creationId xmlns:p14="http://schemas.microsoft.com/office/powerpoint/2010/main" val="23345853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23</a:t>
            </a:fld>
            <a:endParaRPr kumimoji="1" lang="ja-JP" altLang="en-US"/>
          </a:p>
        </p:txBody>
      </p:sp>
    </p:spTree>
    <p:extLst>
      <p:ext uri="{BB962C8B-B14F-4D97-AF65-F5344CB8AC3E}">
        <p14:creationId xmlns:p14="http://schemas.microsoft.com/office/powerpoint/2010/main" val="880150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24</a:t>
            </a:fld>
            <a:endParaRPr kumimoji="1" lang="ja-JP" altLang="en-US"/>
          </a:p>
        </p:txBody>
      </p:sp>
    </p:spTree>
    <p:extLst>
      <p:ext uri="{BB962C8B-B14F-4D97-AF65-F5344CB8AC3E}">
        <p14:creationId xmlns:p14="http://schemas.microsoft.com/office/powerpoint/2010/main" val="37825689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31</a:t>
            </a:fld>
            <a:endParaRPr kumimoji="1" lang="ja-JP" altLang="en-US"/>
          </a:p>
        </p:txBody>
      </p:sp>
    </p:spTree>
    <p:extLst>
      <p:ext uri="{BB962C8B-B14F-4D97-AF65-F5344CB8AC3E}">
        <p14:creationId xmlns:p14="http://schemas.microsoft.com/office/powerpoint/2010/main" val="9664089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r>
              <a:rPr kumimoji="1" lang="en-US" altLang="ja-JP" dirty="0" smtClean="0"/>
              <a:t>2</a:t>
            </a:r>
            <a:r>
              <a:rPr kumimoji="1" lang="ja-JP" altLang="en-US" dirty="0" smtClean="0"/>
              <a:t>種類のウイルスが流行した場合に他方の免疫を喪失する場合の実例を調べる。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33</a:t>
            </a:fld>
            <a:endParaRPr kumimoji="1" lang="ja-JP" altLang="en-US"/>
          </a:p>
        </p:txBody>
      </p:sp>
    </p:spTree>
    <p:extLst>
      <p:ext uri="{BB962C8B-B14F-4D97-AF65-F5344CB8AC3E}">
        <p14:creationId xmlns:p14="http://schemas.microsoft.com/office/powerpoint/2010/main" val="19311794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＋感染、免疫、病原体駆除</a:t>
            </a:r>
            <a:endParaRPr kumimoji="1" lang="en-US" altLang="ja-JP" dirty="0" smtClean="0"/>
          </a:p>
          <a:p>
            <a:r>
              <a:rPr kumimoji="1" lang="ja-JP" altLang="en-US" dirty="0" smtClean="0"/>
              <a:t>＋ＳＩＲよりも正確に表現できるＡＢＭ</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a:t>
            </a:fld>
            <a:endParaRPr kumimoji="1" lang="ja-JP" altLang="en-US"/>
          </a:p>
        </p:txBody>
      </p:sp>
    </p:spTree>
    <p:extLst>
      <p:ext uri="{BB962C8B-B14F-4D97-AF65-F5344CB8AC3E}">
        <p14:creationId xmlns:p14="http://schemas.microsoft.com/office/powerpoint/2010/main" val="263390359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34</a:t>
            </a:fld>
            <a:endParaRPr kumimoji="1" lang="ja-JP" altLang="en-US"/>
          </a:p>
        </p:txBody>
      </p:sp>
    </p:spTree>
    <p:extLst>
      <p:ext uri="{BB962C8B-B14F-4D97-AF65-F5344CB8AC3E}">
        <p14:creationId xmlns:p14="http://schemas.microsoft.com/office/powerpoint/2010/main" val="7048000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ＴＯＤＯ</a:t>
            </a:r>
            <a:endParaRPr kumimoji="1" lang="en-US" altLang="ja-JP" dirty="0" smtClean="0"/>
          </a:p>
          <a:p>
            <a:r>
              <a:rPr kumimoji="1" lang="ja-JP" altLang="en-US" dirty="0" smtClean="0"/>
              <a:t>赤と青を変える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36</a:t>
            </a:fld>
            <a:endParaRPr kumimoji="1" lang="ja-JP" altLang="en-US"/>
          </a:p>
        </p:txBody>
      </p:sp>
    </p:spTree>
    <p:extLst>
      <p:ext uri="{BB962C8B-B14F-4D97-AF65-F5344CB8AC3E}">
        <p14:creationId xmlns:p14="http://schemas.microsoft.com/office/powerpoint/2010/main" val="26033171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説明</a:t>
            </a:r>
            <a:endParaRPr kumimoji="1" lang="en-US" altLang="ja-JP" dirty="0" smtClean="0"/>
          </a:p>
          <a:p>
            <a:r>
              <a:rPr kumimoji="1" lang="ja-JP" altLang="en-US" dirty="0" smtClean="0"/>
              <a:t>グラフが半周期ごとにずれている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37</a:t>
            </a:fld>
            <a:endParaRPr kumimoji="1" lang="ja-JP" altLang="en-US"/>
          </a:p>
        </p:txBody>
      </p:sp>
    </p:spTree>
    <p:extLst>
      <p:ext uri="{BB962C8B-B14F-4D97-AF65-F5344CB8AC3E}">
        <p14:creationId xmlns:p14="http://schemas.microsoft.com/office/powerpoint/2010/main" val="34702285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ＴＯＤＯ</a:t>
            </a:r>
            <a:endParaRPr kumimoji="1" lang="en-US" altLang="ja-JP" dirty="0" smtClean="0"/>
          </a:p>
          <a:p>
            <a:r>
              <a:rPr kumimoji="1" lang="ja-JP" altLang="en-US" dirty="0" smtClean="0"/>
              <a:t>縦軸最大値が２００でもいいか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38</a:t>
            </a:fld>
            <a:endParaRPr kumimoji="1" lang="ja-JP" altLang="en-US"/>
          </a:p>
        </p:txBody>
      </p:sp>
    </p:spTree>
    <p:extLst>
      <p:ext uri="{BB962C8B-B14F-4D97-AF65-F5344CB8AC3E}">
        <p14:creationId xmlns:p14="http://schemas.microsoft.com/office/powerpoint/2010/main" val="4036808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＋「免疫の喪失」までは、ＳＩＲで表現することができない。</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a:t>
            </a:fld>
            <a:endParaRPr kumimoji="1" lang="ja-JP" altLang="en-US"/>
          </a:p>
        </p:txBody>
      </p:sp>
    </p:spTree>
    <p:extLst>
      <p:ext uri="{BB962C8B-B14F-4D97-AF65-F5344CB8AC3E}">
        <p14:creationId xmlns:p14="http://schemas.microsoft.com/office/powerpoint/2010/main" val="24827763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a:t>
            </a:fld>
            <a:endParaRPr kumimoji="1" lang="ja-JP" altLang="en-US"/>
          </a:p>
        </p:txBody>
      </p:sp>
    </p:spTree>
    <p:extLst>
      <p:ext uri="{BB962C8B-B14F-4D97-AF65-F5344CB8AC3E}">
        <p14:creationId xmlns:p14="http://schemas.microsoft.com/office/powerpoint/2010/main" val="31180685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個人ではなく集団を対象とした学問</a:t>
            </a:r>
          </a:p>
          <a:p>
            <a:endParaRPr kumimoji="1" lang="en-US" altLang="ja-JP" dirty="0" smtClean="0"/>
          </a:p>
          <a:p>
            <a:r>
              <a:rPr kumimoji="1" lang="ja-JP" altLang="en-US" dirty="0" smtClean="0"/>
              <a:t>モデリングに用いられる数学的道具はさまざまである。</a:t>
            </a:r>
            <a:endParaRPr kumimoji="1" lang="en-US" altLang="ja-JP" dirty="0" smtClean="0"/>
          </a:p>
          <a:p>
            <a:r>
              <a:rPr kumimoji="1" lang="ja-JP" altLang="en-US" dirty="0" smtClean="0"/>
              <a:t>道具によって方法論は大きく異なる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a:t>
            </a:fld>
            <a:endParaRPr kumimoji="1" lang="ja-JP" altLang="en-US"/>
          </a:p>
        </p:txBody>
      </p:sp>
    </p:spTree>
    <p:extLst>
      <p:ext uri="{BB962C8B-B14F-4D97-AF65-F5344CB8AC3E}">
        <p14:creationId xmlns:p14="http://schemas.microsoft.com/office/powerpoint/2010/main" val="1718846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細かなモデルの作りこみが可能</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6</a:t>
            </a:fld>
            <a:endParaRPr kumimoji="1" lang="ja-JP" altLang="en-US"/>
          </a:p>
        </p:txBody>
      </p:sp>
    </p:spTree>
    <p:extLst>
      <p:ext uri="{BB962C8B-B14F-4D97-AF65-F5344CB8AC3E}">
        <p14:creationId xmlns:p14="http://schemas.microsoft.com/office/powerpoint/2010/main" val="36520868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7</a:t>
            </a:fld>
            <a:endParaRPr kumimoji="1" lang="ja-JP" altLang="en-US"/>
          </a:p>
        </p:txBody>
      </p:sp>
    </p:spTree>
    <p:extLst>
      <p:ext uri="{BB962C8B-B14F-4D97-AF65-F5344CB8AC3E}">
        <p14:creationId xmlns:p14="http://schemas.microsoft.com/office/powerpoint/2010/main" val="19030638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8</a:t>
            </a:fld>
            <a:endParaRPr kumimoji="1" lang="ja-JP" altLang="en-US"/>
          </a:p>
        </p:txBody>
      </p:sp>
    </p:spTree>
    <p:extLst>
      <p:ext uri="{BB962C8B-B14F-4D97-AF65-F5344CB8AC3E}">
        <p14:creationId xmlns:p14="http://schemas.microsoft.com/office/powerpoint/2010/main" val="34265626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＋電子タグとは、ただの１と０の配列である</a:t>
            </a:r>
            <a:endParaRPr kumimoji="1" lang="en-US" altLang="ja-JP" dirty="0" smtClean="0"/>
          </a:p>
          <a:p>
            <a:r>
              <a:rPr kumimoji="1" lang="ja-JP" altLang="en-US" dirty="0" smtClean="0"/>
              <a:t>＋エージェントとウイルスは、同じように電子タグを持っている</a:t>
            </a:r>
            <a:endParaRPr kumimoji="1" lang="en-US" altLang="ja-JP" dirty="0" smtClean="0"/>
          </a:p>
          <a:p>
            <a:r>
              <a:rPr kumimoji="1" lang="ja-JP" altLang="en-US" dirty="0" smtClean="0"/>
              <a:t>＋必ずエージェントのタグのほうが、ウイルスのタグの長さより長い</a:t>
            </a:r>
            <a:endParaRPr kumimoji="1" lang="en-US" altLang="ja-JP" dirty="0" smtClean="0"/>
          </a:p>
          <a:p>
            <a:r>
              <a:rPr kumimoji="1" lang="ja-JP" altLang="en-US" dirty="0" smtClean="0"/>
              <a:t>＋エージェントには２つの状態がある</a:t>
            </a:r>
            <a:endParaRPr kumimoji="1" lang="en-US" altLang="ja-JP" dirty="0" smtClean="0"/>
          </a:p>
          <a:p>
            <a:r>
              <a:rPr kumimoji="1" lang="en-US" altLang="ja-JP" dirty="0" smtClean="0"/>
              <a:t>	</a:t>
            </a:r>
            <a:r>
              <a:rPr kumimoji="1" lang="ja-JP" altLang="en-US" dirty="0" smtClean="0"/>
              <a:t>＋ひとつは、免疫を獲得している状態で、ウイルスのタグを、含んでいる</a:t>
            </a:r>
            <a:endParaRPr kumimoji="1" lang="en-US" altLang="ja-JP" dirty="0" smtClean="0"/>
          </a:p>
          <a:p>
            <a:r>
              <a:rPr kumimoji="1" lang="en-US" altLang="ja-JP" dirty="0" smtClean="0"/>
              <a:t>	</a:t>
            </a:r>
            <a:r>
              <a:rPr kumimoji="1" lang="ja-JP" altLang="en-US" dirty="0" smtClean="0"/>
              <a:t>＋もうひとつは、免疫を獲得していない状態で、ウイルスのタグを、完全に含まない</a:t>
            </a:r>
            <a:endParaRPr kumimoji="1" lang="en-US" altLang="ja-JP" dirty="0" smtClean="0"/>
          </a:p>
          <a:p>
            <a:r>
              <a:rPr kumimoji="1" lang="ja-JP" altLang="en-US" dirty="0" smtClean="0"/>
              <a:t>＋例の場合、このウイルスに感染する可能性があるのは、下の、ウイルスのタグを含まないエージェントである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10</a:t>
            </a:fld>
            <a:endParaRPr kumimoji="1" lang="ja-JP" altLang="en-US"/>
          </a:p>
        </p:txBody>
      </p:sp>
    </p:spTree>
    <p:extLst>
      <p:ext uri="{BB962C8B-B14F-4D97-AF65-F5344CB8AC3E}">
        <p14:creationId xmlns:p14="http://schemas.microsoft.com/office/powerpoint/2010/main" val="14659424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7251829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395494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253452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4261712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2014/1/23</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822768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2014/1/23</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840136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764389B5-BBD8-4BB5-AA3B-F6D4F6020998}" type="datetimeFigureOut">
              <a:rPr kumimoji="1" lang="ja-JP" altLang="en-US" smtClean="0"/>
              <a:t>2014/1/23</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590647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764389B5-BBD8-4BB5-AA3B-F6D4F6020998}" type="datetimeFigureOut">
              <a:rPr kumimoji="1" lang="ja-JP" altLang="en-US" smtClean="0"/>
              <a:t>2014/1/23</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1042586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764389B5-BBD8-4BB5-AA3B-F6D4F6020998}" type="datetimeFigureOut">
              <a:rPr kumimoji="1" lang="ja-JP" altLang="en-US" smtClean="0"/>
              <a:t>2014/1/23</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631399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2014/1/23</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3952901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2014/1/23</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398109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4389B5-BBD8-4BB5-AA3B-F6D4F6020998}" type="datetimeFigureOut">
              <a:rPr kumimoji="1" lang="ja-JP" altLang="en-US" smtClean="0"/>
              <a:t>2014/1/23</a:t>
            </a:fld>
            <a:endParaRPr kumimoji="1" lang="ja-JP" altLang="en-US"/>
          </a:p>
        </p:txBody>
      </p:sp>
      <p:sp>
        <p:nvSpPr>
          <p:cNvPr id="5" name="フッター プレースホルダー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5824450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noAutofit/>
          </a:bodyPr>
          <a:lstStyle/>
          <a:p>
            <a:r>
              <a:rPr lang="ja-JP" altLang="en-US" sz="3200" dirty="0"/>
              <a:t>抗原</a:t>
            </a:r>
            <a:r>
              <a:rPr lang="ja-JP" altLang="en-US" sz="3200" dirty="0" smtClean="0"/>
              <a:t>抗体反応を表現する</a:t>
            </a:r>
            <a:r>
              <a:rPr kumimoji="1" lang="ja-JP" altLang="en-US" sz="3200" dirty="0" smtClean="0"/>
              <a:t>電子タグを持つ</a:t>
            </a:r>
            <a:r>
              <a:rPr kumimoji="1" lang="en-US" altLang="ja-JP" sz="3200" dirty="0" smtClean="0"/>
              <a:t>Agent Based Epidemic Model</a:t>
            </a:r>
            <a:endParaRPr kumimoji="1" lang="ja-JP" altLang="en-US" sz="3200" dirty="0"/>
          </a:p>
        </p:txBody>
      </p:sp>
      <p:sp>
        <p:nvSpPr>
          <p:cNvPr id="3" name="サブタイトル 2"/>
          <p:cNvSpPr>
            <a:spLocks noGrp="1"/>
          </p:cNvSpPr>
          <p:nvPr>
            <p:ph type="subTitle" idx="1"/>
          </p:nvPr>
        </p:nvSpPr>
        <p:spPr>
          <a:xfrm>
            <a:off x="1371600" y="4653136"/>
            <a:ext cx="6400800" cy="1440160"/>
          </a:xfrm>
        </p:spPr>
        <p:txBody>
          <a:bodyPr>
            <a:normAutofit/>
          </a:bodyPr>
          <a:lstStyle/>
          <a:p>
            <a:r>
              <a:rPr kumimoji="1" lang="en-US" altLang="ja-JP" sz="2400" dirty="0" smtClean="0"/>
              <a:t>1100104003</a:t>
            </a:r>
          </a:p>
          <a:p>
            <a:r>
              <a:rPr lang="ja-JP" altLang="en-US" sz="2400" dirty="0" smtClean="0"/>
              <a:t>植田　尚克</a:t>
            </a:r>
            <a:endParaRPr kumimoji="1" lang="ja-JP" altLang="en-US" sz="2400" dirty="0" smtClean="0"/>
          </a:p>
        </p:txBody>
      </p:sp>
    </p:spTree>
    <p:extLst>
      <p:ext uri="{BB962C8B-B14F-4D97-AF65-F5344CB8AC3E}">
        <p14:creationId xmlns:p14="http://schemas.microsoft.com/office/powerpoint/2010/main" val="26250144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normAutofit/>
          </a:bodyPr>
          <a:lstStyle/>
          <a:p>
            <a:r>
              <a:rPr kumimoji="1" lang="ja-JP" altLang="en-US" sz="3600" dirty="0" smtClean="0"/>
              <a:t>電子タグの役割</a:t>
            </a:r>
            <a:endParaRPr kumimoji="1" lang="ja-JP" altLang="en-US" sz="3600" dirty="0"/>
          </a:p>
        </p:txBody>
      </p:sp>
      <p:pic>
        <p:nvPicPr>
          <p:cNvPr id="2" name="図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544" y="1700808"/>
            <a:ext cx="9144000" cy="4568142"/>
          </a:xfrm>
          <a:prstGeom prst="rect">
            <a:avLst/>
          </a:prstGeom>
          <a:noFill/>
          <a:ln>
            <a:noFill/>
          </a:ln>
        </p:spPr>
      </p:pic>
    </p:spTree>
    <p:extLst>
      <p:ext uri="{BB962C8B-B14F-4D97-AF65-F5344CB8AC3E}">
        <p14:creationId xmlns:p14="http://schemas.microsoft.com/office/powerpoint/2010/main" val="371027672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8598" y="0"/>
            <a:ext cx="8566804" cy="6858000"/>
          </a:xfrm>
          <a:prstGeom prst="rect">
            <a:avLst/>
          </a:prstGeom>
          <a:noFill/>
          <a:ln>
            <a:noFill/>
          </a:ln>
        </p:spPr>
      </p:pic>
    </p:spTree>
    <p:extLst>
      <p:ext uri="{BB962C8B-B14F-4D97-AF65-F5344CB8AC3E}">
        <p14:creationId xmlns:p14="http://schemas.microsoft.com/office/powerpoint/2010/main" val="359966762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920" y="0"/>
            <a:ext cx="8568159" cy="6858000"/>
          </a:xfrm>
          <a:prstGeom prst="rect">
            <a:avLst/>
          </a:prstGeom>
        </p:spPr>
      </p:pic>
    </p:spTree>
    <p:extLst>
      <p:ext uri="{BB962C8B-B14F-4D97-AF65-F5344CB8AC3E}">
        <p14:creationId xmlns:p14="http://schemas.microsoft.com/office/powerpoint/2010/main" val="41593696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振動するパターン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1244597645"/>
              </p:ext>
            </p:extLst>
          </p:nvPr>
        </p:nvGraphicFramePr>
        <p:xfrm>
          <a:off x="457200" y="2687320"/>
          <a:ext cx="8229600" cy="1483360"/>
        </p:xfrm>
        <a:graphic>
          <a:graphicData uri="http://schemas.openxmlformats.org/drawingml/2006/table">
            <a:tbl>
              <a:tblPr firstRow="1" bandRow="1">
                <a:tableStyleId>{69C7853C-536D-4A76-A0AE-DD22124D55A5}</a:tableStyleId>
              </a:tblPr>
              <a:tblGrid>
                <a:gridCol w="2057400"/>
                <a:gridCol w="2057400"/>
                <a:gridCol w="2057400"/>
                <a:gridCol w="2057400"/>
              </a:tblGrid>
              <a:tr h="370840">
                <a:tc>
                  <a:txBody>
                    <a:bodyPr/>
                    <a:lstStyle/>
                    <a:p>
                      <a:pPr algn="ctr"/>
                      <a:endParaRPr kumimoji="1" lang="ja-JP" altLang="en-US" b="1" i="0" u="none" dirty="0">
                        <a:effectLst/>
                      </a:endParaRPr>
                    </a:p>
                  </a:txBody>
                  <a:tcPr anchor="ctr"/>
                </a:tc>
                <a:tc>
                  <a:txBody>
                    <a:bodyPr/>
                    <a:lstStyle/>
                    <a:p>
                      <a:pPr algn="ctr"/>
                      <a:r>
                        <a:rPr kumimoji="1" lang="ja-JP" altLang="en-US" b="1" u="none" dirty="0" smtClean="0">
                          <a:effectLst/>
                        </a:rPr>
                        <a:t>タグの長さ</a:t>
                      </a:r>
                      <a:endParaRPr kumimoji="1" lang="ja-JP" altLang="en-US" b="1" i="0" u="none" dirty="0">
                        <a:effectLst/>
                      </a:endParaRPr>
                    </a:p>
                  </a:txBody>
                  <a:tcPr anchor="ctr"/>
                </a:tc>
                <a:tc>
                  <a:txBody>
                    <a:bodyPr/>
                    <a:lstStyle/>
                    <a:p>
                      <a:pPr algn="ctr"/>
                      <a:endParaRPr kumimoji="1" lang="ja-JP" altLang="en-US" b="1" i="0" u="none" dirty="0">
                        <a:effectLst/>
                      </a:endParaRPr>
                    </a:p>
                  </a:txBody>
                  <a:tcPr anchor="ctr"/>
                </a:tc>
                <a:tc>
                  <a:txBody>
                    <a:bodyPr/>
                    <a:lstStyle/>
                    <a:p>
                      <a:pPr algn="ctr"/>
                      <a:endParaRPr kumimoji="1" lang="ja-JP" altLang="en-US" b="1" i="0" u="none" dirty="0">
                        <a:effectLst/>
                      </a:endParaRPr>
                    </a:p>
                  </a:txBody>
                  <a:tcPr anchor="ctr"/>
                </a:tc>
              </a:tr>
              <a:tr h="370840">
                <a:tc>
                  <a:txBody>
                    <a:bodyPr/>
                    <a:lstStyle/>
                    <a:p>
                      <a:pPr algn="ctr"/>
                      <a:r>
                        <a:rPr kumimoji="1" lang="ja-JP" altLang="en-US" b="1" u="none" dirty="0" smtClean="0">
                          <a:effectLst/>
                        </a:rPr>
                        <a:t>エージェント</a:t>
                      </a:r>
                      <a:endParaRPr kumimoji="1" lang="ja-JP" altLang="en-US" b="1" i="0" u="none" dirty="0">
                        <a:effectLst/>
                      </a:endParaRPr>
                    </a:p>
                  </a:txBody>
                  <a:tcPr anchor="ctr"/>
                </a:tc>
                <a:tc>
                  <a:txBody>
                    <a:bodyPr/>
                    <a:lstStyle/>
                    <a:p>
                      <a:pPr algn="ctr"/>
                      <a:r>
                        <a:rPr kumimoji="1" lang="ja-JP" altLang="en-US" b="1" u="none" dirty="0" smtClean="0">
                          <a:effectLst/>
                        </a:rPr>
                        <a:t>２０</a:t>
                      </a:r>
                      <a:endParaRPr kumimoji="1" lang="ja-JP" altLang="en-US" b="1" i="0" u="none" dirty="0">
                        <a:effectLst/>
                      </a:endParaRPr>
                    </a:p>
                  </a:txBody>
                  <a:tcPr anchor="ctr"/>
                </a:tc>
                <a:tc>
                  <a:txBody>
                    <a:bodyPr/>
                    <a:lstStyle/>
                    <a:p>
                      <a:pPr algn="ctr"/>
                      <a:r>
                        <a:rPr kumimoji="1" lang="ja-JP" altLang="en-US" b="1" u="none" dirty="0" smtClean="0">
                          <a:effectLst/>
                        </a:rPr>
                        <a:t>１０００個体</a:t>
                      </a:r>
                      <a:endParaRPr kumimoji="1" lang="ja-JP" altLang="en-US" b="1" i="0" u="none" dirty="0">
                        <a:effectLst/>
                      </a:endParaRPr>
                    </a:p>
                  </a:txBody>
                  <a:tcPr anchor="ctr"/>
                </a:tc>
                <a:tc>
                  <a:txBody>
                    <a:bodyPr/>
                    <a:lstStyle/>
                    <a:p>
                      <a:pPr algn="ctr"/>
                      <a:r>
                        <a:rPr kumimoji="1" lang="ja-JP" altLang="en-US" b="1" i="0" u="none" dirty="0" smtClean="0">
                          <a:effectLst/>
                        </a:rPr>
                        <a:t>ランダム</a:t>
                      </a:r>
                      <a:endParaRPr kumimoji="1" lang="ja-JP" altLang="en-US" b="1" i="0" u="none" dirty="0">
                        <a:effectLst/>
                      </a:endParaRPr>
                    </a:p>
                  </a:txBody>
                  <a:tcPr anchor="ctr"/>
                </a:tc>
              </a:tr>
              <a:tr h="370840">
                <a:tc rowSpan="2">
                  <a:txBody>
                    <a:bodyPr/>
                    <a:lstStyle/>
                    <a:p>
                      <a:pPr algn="ctr"/>
                      <a:r>
                        <a:rPr kumimoji="1" lang="ja-JP" altLang="en-US" b="1" u="none" dirty="0" smtClean="0">
                          <a:effectLst/>
                        </a:rPr>
                        <a:t>ウイルス</a:t>
                      </a:r>
                      <a:endParaRPr kumimoji="1" lang="ja-JP" altLang="en-US" b="1" i="0" u="none" dirty="0">
                        <a:effectLst/>
                      </a:endParaRPr>
                    </a:p>
                  </a:txBody>
                  <a:tcPr anchor="ctr"/>
                </a:tc>
                <a:tc rowSpan="2">
                  <a:txBody>
                    <a:bodyPr/>
                    <a:lstStyle/>
                    <a:p>
                      <a:pPr algn="ctr"/>
                      <a:r>
                        <a:rPr kumimoji="1" lang="ja-JP" altLang="en-US" b="1" u="none" dirty="0" smtClean="0">
                          <a:effectLst/>
                        </a:rPr>
                        <a:t>１２</a:t>
                      </a:r>
                      <a:endParaRPr kumimoji="1" lang="ja-JP" altLang="en-US" b="1" i="0" u="none" dirty="0">
                        <a:effectLst/>
                      </a:endParaRPr>
                    </a:p>
                  </a:txBody>
                  <a:tcPr anchor="ctr"/>
                </a:tc>
                <a:tc rowSpan="2">
                  <a:txBody>
                    <a:bodyPr/>
                    <a:lstStyle/>
                    <a:p>
                      <a:pPr algn="ctr"/>
                      <a:r>
                        <a:rPr kumimoji="1" lang="ja-JP" altLang="en-US" b="1" u="none" dirty="0" smtClean="0">
                          <a:effectLst/>
                        </a:rPr>
                        <a:t>２種類</a:t>
                      </a:r>
                      <a:endParaRPr kumimoji="1" lang="ja-JP" altLang="en-US" b="1" i="0" u="none" dirty="0">
                        <a:effectLst/>
                      </a:endParaRPr>
                    </a:p>
                  </a:txBody>
                  <a:tcPr anchor="ctr"/>
                </a:tc>
                <a:tc>
                  <a:txBody>
                    <a:bodyPr/>
                    <a:lstStyle/>
                    <a:p>
                      <a:pPr algn="ctr"/>
                      <a:r>
                        <a:rPr kumimoji="1" lang="en-US" altLang="ja-JP" b="1" u="none" dirty="0" smtClean="0">
                          <a:effectLst/>
                        </a:rPr>
                        <a:t>“000000000000”</a:t>
                      </a:r>
                      <a:endParaRPr kumimoji="1" lang="ja-JP" altLang="en-US" b="1" i="0" u="none" dirty="0">
                        <a:effectLst/>
                      </a:endParaRPr>
                    </a:p>
                  </a:txBody>
                  <a:tcPr anchor="ctr"/>
                </a:tc>
              </a:tr>
              <a:tr h="370840">
                <a:tc vMerge="1">
                  <a:txBody>
                    <a:bodyPr/>
                    <a:lstStyle/>
                    <a:p>
                      <a:pPr algn="ctr"/>
                      <a:endParaRPr kumimoji="1" lang="ja-JP" altLang="en-US" b="1" i="0" u="none" dirty="0">
                        <a:effectLst/>
                      </a:endParaRPr>
                    </a:p>
                  </a:txBody>
                  <a:tcPr/>
                </a:tc>
                <a:tc vMerge="1">
                  <a:txBody>
                    <a:bodyPr/>
                    <a:lstStyle/>
                    <a:p>
                      <a:pPr algn="ctr"/>
                      <a:endParaRPr kumimoji="1" lang="ja-JP" altLang="en-US" b="1" i="0" u="none" dirty="0">
                        <a:effectLst/>
                      </a:endParaRPr>
                    </a:p>
                  </a:txBody>
                  <a:tcPr/>
                </a:tc>
                <a:tc vMerge="1">
                  <a:txBody>
                    <a:bodyPr/>
                    <a:lstStyle/>
                    <a:p>
                      <a:pPr algn="ctr"/>
                      <a:endParaRPr kumimoji="1" lang="ja-JP" altLang="en-US" b="1" i="0" u="none" dirty="0">
                        <a:effectLst/>
                      </a:endParaRPr>
                    </a:p>
                  </a:txBody>
                  <a:tcPr/>
                </a:tc>
                <a:tc>
                  <a:txBody>
                    <a:bodyPr/>
                    <a:lstStyle/>
                    <a:p>
                      <a:pPr algn="ctr"/>
                      <a:r>
                        <a:rPr kumimoji="1" lang="en-US" altLang="ja-JP" b="1" u="none" dirty="0" smtClean="0">
                          <a:effectLst/>
                        </a:rPr>
                        <a:t>“111111111111”</a:t>
                      </a:r>
                      <a:endParaRPr kumimoji="1" lang="ja-JP" altLang="en-US" b="1" i="0" u="none" dirty="0">
                        <a:effectLst/>
                      </a:endParaRPr>
                    </a:p>
                  </a:txBody>
                  <a:tcPr anchor="ctr"/>
                </a:tc>
              </a:tr>
            </a:tbl>
          </a:graphicData>
        </a:graphic>
      </p:graphicFrame>
    </p:spTree>
    <p:extLst>
      <p:ext uri="{BB962C8B-B14F-4D97-AF65-F5344CB8AC3E}">
        <p14:creationId xmlns:p14="http://schemas.microsoft.com/office/powerpoint/2010/main" val="88459476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1745285091"/>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0865109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2320463966"/>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546049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407482825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0924258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3697085310"/>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771859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数値計算結果の</a:t>
            </a:r>
            <a:r>
              <a:rPr lang="ja-JP" altLang="en-US" dirty="0" smtClean="0"/>
              <a:t>分析１</a:t>
            </a:r>
            <a:endParaRPr kumimoji="1" lang="ja-JP" altLang="en-US" dirty="0"/>
          </a:p>
        </p:txBody>
      </p:sp>
      <p:sp>
        <p:nvSpPr>
          <p:cNvPr id="3" name="コンテンツ プレースホルダー 2"/>
          <p:cNvSpPr>
            <a:spLocks noGrp="1"/>
          </p:cNvSpPr>
          <p:nvPr>
            <p:ph idx="1"/>
          </p:nvPr>
        </p:nvSpPr>
        <p:spPr/>
        <p:txBody>
          <a:bodyPr/>
          <a:lstStyle/>
          <a:p>
            <a:r>
              <a:rPr lang="ja-JP" altLang="en-US" dirty="0"/>
              <a:t>振動するパターン</a:t>
            </a:r>
            <a:endParaRPr lang="en-US" altLang="ja-JP" dirty="0"/>
          </a:p>
          <a:p>
            <a:pPr lvl="1"/>
            <a:r>
              <a:rPr lang="ja-JP" altLang="en-US" dirty="0"/>
              <a:t>始めはグラフが乱れているが、後半は各ウイルスに対するグラフが振動し、お互いが半周期ずれて</a:t>
            </a:r>
            <a:r>
              <a:rPr lang="ja-JP" altLang="en-US" dirty="0" smtClean="0"/>
              <a:t>いる</a:t>
            </a:r>
            <a:endParaRPr lang="en-US" altLang="ja-JP" dirty="0"/>
          </a:p>
        </p:txBody>
      </p:sp>
    </p:spTree>
    <p:extLst>
      <p:ext uri="{BB962C8B-B14F-4D97-AF65-F5344CB8AC3E}">
        <p14:creationId xmlns:p14="http://schemas.microsoft.com/office/powerpoint/2010/main" val="280386079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オーバーラップするパターン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4207487901"/>
              </p:ext>
            </p:extLst>
          </p:nvPr>
        </p:nvGraphicFramePr>
        <p:xfrm>
          <a:off x="457200" y="2687320"/>
          <a:ext cx="8229600" cy="1483360"/>
        </p:xfrm>
        <a:graphic>
          <a:graphicData uri="http://schemas.openxmlformats.org/drawingml/2006/table">
            <a:tbl>
              <a:tblPr firstRow="1" bandRow="1">
                <a:tableStyleId>{69C7853C-536D-4A76-A0AE-DD22124D55A5}</a:tableStyleId>
              </a:tblPr>
              <a:tblGrid>
                <a:gridCol w="2057400"/>
                <a:gridCol w="2057400"/>
                <a:gridCol w="2057400"/>
                <a:gridCol w="2057400"/>
              </a:tblGrid>
              <a:tr h="370840">
                <a:tc>
                  <a:txBody>
                    <a:bodyPr/>
                    <a:lstStyle/>
                    <a:p>
                      <a:pPr algn="ctr"/>
                      <a:endParaRPr kumimoji="1" lang="ja-JP" altLang="en-US" b="1" dirty="0"/>
                    </a:p>
                  </a:txBody>
                  <a:tcPr anchor="ctr"/>
                </a:tc>
                <a:tc>
                  <a:txBody>
                    <a:bodyPr/>
                    <a:lstStyle/>
                    <a:p>
                      <a:pPr algn="ctr"/>
                      <a:r>
                        <a:rPr kumimoji="1" lang="ja-JP" altLang="en-US" b="1" dirty="0" smtClean="0"/>
                        <a:t>タグの長さ</a:t>
                      </a:r>
                      <a:endParaRPr kumimoji="1" lang="ja-JP" altLang="en-US" b="1" dirty="0"/>
                    </a:p>
                  </a:txBody>
                  <a:tcPr anchor="ctr"/>
                </a:tc>
                <a:tc>
                  <a:txBody>
                    <a:bodyPr/>
                    <a:lstStyle/>
                    <a:p>
                      <a:pPr algn="ctr"/>
                      <a:endParaRPr kumimoji="1" lang="ja-JP" altLang="en-US" b="1" dirty="0"/>
                    </a:p>
                  </a:txBody>
                  <a:tcPr anchor="ctr"/>
                </a:tc>
                <a:tc>
                  <a:txBody>
                    <a:bodyPr/>
                    <a:lstStyle/>
                    <a:p>
                      <a:pPr algn="ctr"/>
                      <a:endParaRPr kumimoji="1" lang="ja-JP" altLang="en-US" b="1"/>
                    </a:p>
                  </a:txBody>
                  <a:tcPr anchor="ctr"/>
                </a:tc>
              </a:tr>
              <a:tr h="370840">
                <a:tc>
                  <a:txBody>
                    <a:bodyPr/>
                    <a:lstStyle/>
                    <a:p>
                      <a:pPr algn="ctr"/>
                      <a:r>
                        <a:rPr kumimoji="1" lang="ja-JP" altLang="en-US" b="1" dirty="0" smtClean="0"/>
                        <a:t>エージェント</a:t>
                      </a:r>
                      <a:endParaRPr kumimoji="1" lang="ja-JP" altLang="en-US" b="1" dirty="0"/>
                    </a:p>
                  </a:txBody>
                  <a:tcPr anchor="ctr"/>
                </a:tc>
                <a:tc>
                  <a:txBody>
                    <a:bodyPr/>
                    <a:lstStyle/>
                    <a:p>
                      <a:pPr algn="ctr"/>
                      <a:r>
                        <a:rPr kumimoji="1" lang="ja-JP" altLang="en-US" b="1" dirty="0" smtClean="0"/>
                        <a:t>２０</a:t>
                      </a:r>
                      <a:endParaRPr kumimoji="1" lang="ja-JP" altLang="en-US" b="1" dirty="0"/>
                    </a:p>
                  </a:txBody>
                  <a:tcPr anchor="ctr"/>
                </a:tc>
                <a:tc>
                  <a:txBody>
                    <a:bodyPr/>
                    <a:lstStyle/>
                    <a:p>
                      <a:pPr algn="ctr"/>
                      <a:r>
                        <a:rPr kumimoji="1" lang="ja-JP" altLang="en-US" b="1" dirty="0" smtClean="0"/>
                        <a:t>１０００個体</a:t>
                      </a:r>
                      <a:endParaRPr kumimoji="1" lang="ja-JP" altLang="en-US" b="1" dirty="0"/>
                    </a:p>
                  </a:txBody>
                  <a:tcPr anchor="ctr"/>
                </a:tc>
                <a:tc>
                  <a:txBody>
                    <a:bodyPr/>
                    <a:lstStyle/>
                    <a:p>
                      <a:pPr algn="ctr"/>
                      <a:r>
                        <a:rPr kumimoji="1" lang="ja-JP" altLang="en-US" b="1" dirty="0" smtClean="0"/>
                        <a:t>ランダム</a:t>
                      </a:r>
                      <a:endParaRPr kumimoji="1" lang="ja-JP" altLang="en-US" b="1" dirty="0"/>
                    </a:p>
                  </a:txBody>
                  <a:tcPr anchor="ctr"/>
                </a:tc>
              </a:tr>
              <a:tr h="370840">
                <a:tc rowSpan="2">
                  <a:txBody>
                    <a:bodyPr/>
                    <a:lstStyle/>
                    <a:p>
                      <a:pPr algn="ctr"/>
                      <a:r>
                        <a:rPr kumimoji="1" lang="ja-JP" altLang="en-US" b="1" dirty="0" smtClean="0"/>
                        <a:t>ウイルス</a:t>
                      </a:r>
                      <a:endParaRPr kumimoji="1" lang="ja-JP" altLang="en-US" b="1" dirty="0"/>
                    </a:p>
                  </a:txBody>
                  <a:tcPr anchor="ctr"/>
                </a:tc>
                <a:tc rowSpan="2">
                  <a:txBody>
                    <a:bodyPr/>
                    <a:lstStyle/>
                    <a:p>
                      <a:pPr algn="ctr"/>
                      <a:r>
                        <a:rPr kumimoji="1" lang="ja-JP" altLang="en-US" b="1" dirty="0" smtClean="0"/>
                        <a:t>１２</a:t>
                      </a:r>
                      <a:endParaRPr kumimoji="1" lang="ja-JP" altLang="en-US" b="1" dirty="0"/>
                    </a:p>
                  </a:txBody>
                  <a:tcPr anchor="ctr"/>
                </a:tc>
                <a:tc rowSpan="2">
                  <a:txBody>
                    <a:bodyPr/>
                    <a:lstStyle/>
                    <a:p>
                      <a:pPr algn="ctr"/>
                      <a:r>
                        <a:rPr kumimoji="1" lang="ja-JP" altLang="en-US" b="1" dirty="0" smtClean="0"/>
                        <a:t>２種類</a:t>
                      </a:r>
                      <a:endParaRPr kumimoji="1" lang="ja-JP" altLang="en-US" b="1" dirty="0"/>
                    </a:p>
                  </a:txBody>
                  <a:tcPr anchor="ctr"/>
                </a:tc>
                <a:tc>
                  <a:txBody>
                    <a:bodyPr/>
                    <a:lstStyle/>
                    <a:p>
                      <a:pPr algn="ctr"/>
                      <a:r>
                        <a:rPr kumimoji="1" lang="en-US" altLang="ja-JP" b="1" dirty="0" smtClean="0"/>
                        <a:t>“000000000000”</a:t>
                      </a:r>
                      <a:endParaRPr kumimoji="1" lang="ja-JP" altLang="en-US" b="1" dirty="0"/>
                    </a:p>
                  </a:txBody>
                  <a:tcPr anchor="ctr"/>
                </a:tc>
              </a:tr>
              <a:tr h="370840">
                <a:tc vMerge="1">
                  <a:txBody>
                    <a:bodyPr/>
                    <a:lstStyle/>
                    <a:p>
                      <a:endParaRPr kumimoji="1" lang="ja-JP" altLang="en-US" dirty="0"/>
                    </a:p>
                  </a:txBody>
                  <a:tcPr/>
                </a:tc>
                <a:tc vMerge="1">
                  <a:txBody>
                    <a:bodyPr/>
                    <a:lstStyle/>
                    <a:p>
                      <a:endParaRPr kumimoji="1" lang="ja-JP" altLang="en-US" dirty="0"/>
                    </a:p>
                  </a:txBody>
                  <a:tcPr/>
                </a:tc>
                <a:tc vMerge="1">
                  <a:txBody>
                    <a:bodyPr/>
                    <a:lstStyle/>
                    <a:p>
                      <a:endParaRPr kumimoji="1" lang="ja-JP" altLang="en-US" dirty="0"/>
                    </a:p>
                  </a:txBody>
                  <a:tcPr/>
                </a:tc>
                <a:tc>
                  <a:txBody>
                    <a:bodyPr/>
                    <a:lstStyle/>
                    <a:p>
                      <a:pPr algn="ctr"/>
                      <a:r>
                        <a:rPr kumimoji="1" lang="en-US" altLang="ja-JP" b="1" dirty="0" smtClean="0"/>
                        <a:t>“</a:t>
                      </a:r>
                      <a:r>
                        <a:rPr kumimoji="1" lang="en-US" altLang="ja-JP" b="1" dirty="0" smtClean="0">
                          <a:solidFill>
                            <a:srgbClr val="FF0000"/>
                          </a:solidFill>
                        </a:rPr>
                        <a:t>0000</a:t>
                      </a:r>
                      <a:r>
                        <a:rPr kumimoji="1" lang="en-US" altLang="ja-JP" b="1" dirty="0" smtClean="0"/>
                        <a:t>11111111”</a:t>
                      </a:r>
                      <a:endParaRPr kumimoji="1" lang="ja-JP" altLang="en-US" b="1" dirty="0"/>
                    </a:p>
                  </a:txBody>
                  <a:tcPr anchor="ctr"/>
                </a:tc>
              </a:tr>
            </a:tbl>
          </a:graphicData>
        </a:graphic>
      </p:graphicFrame>
    </p:spTree>
    <p:extLst>
      <p:ext uri="{BB962C8B-B14F-4D97-AF65-F5344CB8AC3E}">
        <p14:creationId xmlns:p14="http://schemas.microsoft.com/office/powerpoint/2010/main" val="66030655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抗原抗体反応を表現する電子タグを持つエージェントによって構成される</a:t>
            </a:r>
            <a:r>
              <a:rPr kumimoji="1" lang="en-US" altLang="ja-JP" dirty="0" smtClean="0"/>
              <a:t>Agent Based Epidemic Model</a:t>
            </a:r>
            <a:r>
              <a:rPr kumimoji="1" lang="ja-JP" altLang="en-US" dirty="0" smtClean="0"/>
              <a:t>を</a:t>
            </a:r>
            <a:r>
              <a:rPr lang="ja-JP" altLang="en-US" dirty="0" smtClean="0"/>
              <a:t>用いて、感染症の周期的流行現象を解明する</a:t>
            </a:r>
            <a:r>
              <a:rPr kumimoji="1" lang="ja-JP" altLang="en-US" dirty="0" smtClean="0"/>
              <a:t>。</a:t>
            </a:r>
            <a:endParaRPr kumimoji="1" lang="en-US" altLang="ja-JP" dirty="0" smtClean="0"/>
          </a:p>
        </p:txBody>
      </p:sp>
    </p:spTree>
    <p:extLst>
      <p:ext uri="{BB962C8B-B14F-4D97-AF65-F5344CB8AC3E}">
        <p14:creationId xmlns:p14="http://schemas.microsoft.com/office/powerpoint/2010/main" val="419112653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2584769599"/>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337245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グラフ 2"/>
          <p:cNvGraphicFramePr>
            <a:graphicFrameLocks/>
          </p:cNvGraphicFramePr>
          <p:nvPr>
            <p:extLst>
              <p:ext uri="{D42A27DB-BD31-4B8C-83A1-F6EECF244321}">
                <p14:modId xmlns:p14="http://schemas.microsoft.com/office/powerpoint/2010/main" val="111795192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8969321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数値計算結果の分析２</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オーバーラップするパターン</a:t>
            </a:r>
            <a:endParaRPr lang="en-US" altLang="ja-JP" dirty="0" smtClean="0"/>
          </a:p>
          <a:p>
            <a:pPr lvl="1"/>
            <a:r>
              <a:rPr lang="ja-JP" altLang="en-US" dirty="0" smtClean="0"/>
              <a:t>ウイルスの先頭と末尾をうまくオーバーラップさせることにより、両方のウイルスに対する免疫を獲得しているエージェントが時間とともに増えていっている</a:t>
            </a:r>
            <a:endParaRPr lang="en-US" altLang="ja-JP" dirty="0" smtClean="0"/>
          </a:p>
        </p:txBody>
      </p:sp>
    </p:spTree>
    <p:extLst>
      <p:ext uri="{BB962C8B-B14F-4D97-AF65-F5344CB8AC3E}">
        <p14:creationId xmlns:p14="http://schemas.microsoft.com/office/powerpoint/2010/main" val="373625656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結論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ウイルスのタグの長さに比べて、免疫機構のタグが短い場合でもオーバーラップによって十分な抗体を作ることができる。</a:t>
            </a:r>
            <a:endParaRPr kumimoji="1" lang="en-US" altLang="ja-JP" dirty="0" smtClean="0"/>
          </a:p>
          <a:p>
            <a:r>
              <a:rPr lang="ja-JP" altLang="en-US" dirty="0" smtClean="0"/>
              <a:t>各ウイルスの電子タグの頭としっぽの構造によって感染伝播の振動現象が起きたり</a:t>
            </a:r>
            <a:r>
              <a:rPr lang="en-US" altLang="ja-JP" dirty="0" smtClean="0"/>
              <a:t>die out</a:t>
            </a:r>
            <a:r>
              <a:rPr lang="ja-JP" altLang="en-US" dirty="0" smtClean="0"/>
              <a:t>が起きたりすることが分かった。</a:t>
            </a:r>
            <a:endParaRPr kumimoji="1" lang="en-US" altLang="ja-JP" dirty="0" smtClean="0"/>
          </a:p>
        </p:txBody>
      </p:sp>
    </p:spTree>
    <p:extLst>
      <p:ext uri="{BB962C8B-B14F-4D97-AF65-F5344CB8AC3E}">
        <p14:creationId xmlns:p14="http://schemas.microsoft.com/office/powerpoint/2010/main" val="346687744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今後</a:t>
            </a:r>
            <a:r>
              <a:rPr lang="ja-JP" altLang="en-US" dirty="0" smtClean="0"/>
              <a:t>の研究</a:t>
            </a:r>
            <a:endParaRPr kumimoji="1" lang="ja-JP" altLang="en-US" dirty="0"/>
          </a:p>
        </p:txBody>
      </p:sp>
      <p:sp>
        <p:nvSpPr>
          <p:cNvPr id="3" name="コンテンツ プレースホルダー 2"/>
          <p:cNvSpPr>
            <a:spLocks noGrp="1"/>
          </p:cNvSpPr>
          <p:nvPr>
            <p:ph idx="1"/>
          </p:nvPr>
        </p:nvSpPr>
        <p:spPr/>
        <p:txBody>
          <a:bodyPr/>
          <a:lstStyle/>
          <a:p>
            <a:r>
              <a:rPr lang="ja-JP" altLang="en-US" dirty="0"/>
              <a:t>空間非一様モデル</a:t>
            </a:r>
            <a:endParaRPr kumimoji="1" lang="en-US" altLang="ja-JP" dirty="0" smtClean="0"/>
          </a:p>
          <a:p>
            <a:r>
              <a:rPr kumimoji="1" lang="ja-JP" altLang="en-US" dirty="0" smtClean="0"/>
              <a:t>病原体の広がりは数理疫学モデルによって表現されてきたが、抗体の広がりは十分に調べられていない。電子タグを用いることにより、抗体の社会的な広がりを表現したい。</a:t>
            </a:r>
            <a:endParaRPr kumimoji="1" lang="en-US" altLang="ja-JP" dirty="0" smtClean="0"/>
          </a:p>
          <a:p>
            <a:endParaRPr kumimoji="1" lang="ja-JP" altLang="en-US" dirty="0"/>
          </a:p>
        </p:txBody>
      </p:sp>
    </p:spTree>
    <p:extLst>
      <p:ext uri="{BB962C8B-B14F-4D97-AF65-F5344CB8AC3E}">
        <p14:creationId xmlns:p14="http://schemas.microsoft.com/office/powerpoint/2010/main" val="414051380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solidFill>
                  <a:srgbClr val="FF0000"/>
                </a:solidFill>
              </a:rPr>
              <a:t>（（（これで研究発表を終わります</a:t>
            </a:r>
            <a:endParaRPr kumimoji="1" lang="ja-JP" altLang="en-US" dirty="0">
              <a:solidFill>
                <a:srgbClr val="FF0000"/>
              </a:solidFill>
            </a:endParaRPr>
          </a:p>
        </p:txBody>
      </p:sp>
      <p:sp>
        <p:nvSpPr>
          <p:cNvPr id="3" name="コンテンツ プレースホルダー 2"/>
          <p:cNvSpPr>
            <a:spLocks noGrp="1"/>
          </p:cNvSpPr>
          <p:nvPr>
            <p:ph idx="1"/>
          </p:nvPr>
        </p:nvSpPr>
        <p:spPr/>
        <p:txBody>
          <a:bodyPr/>
          <a:lstStyle/>
          <a:p>
            <a:endParaRPr kumimoji="1" lang="ja-JP" altLang="en-US" dirty="0"/>
          </a:p>
        </p:txBody>
      </p:sp>
    </p:spTree>
    <p:extLst>
      <p:ext uri="{BB962C8B-B14F-4D97-AF65-F5344CB8AC3E}">
        <p14:creationId xmlns:p14="http://schemas.microsoft.com/office/powerpoint/2010/main" val="348484154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457200" y="274638"/>
            <a:ext cx="8229600" cy="562074"/>
          </a:xfrm>
        </p:spPr>
        <p:txBody>
          <a:bodyPr>
            <a:noAutofit/>
          </a:bodyPr>
          <a:lstStyle/>
          <a:p>
            <a:r>
              <a:rPr lang="ja-JP" altLang="en-US" sz="3600" dirty="0"/>
              <a:t>免疫</a:t>
            </a:r>
            <a:r>
              <a:rPr lang="ja-JP" altLang="en-US" sz="3600" dirty="0" smtClean="0"/>
              <a:t>の</a:t>
            </a:r>
            <a:r>
              <a:rPr lang="ja-JP" altLang="en-US" sz="3600" dirty="0"/>
              <a:t>喪失</a:t>
            </a:r>
            <a:endParaRPr kumimoji="1" lang="ja-JP" altLang="en-US" sz="3600" dirty="0"/>
          </a:p>
        </p:txBody>
      </p:sp>
      <p:pic>
        <p:nvPicPr>
          <p:cNvPr id="8" name="コンテンツ プレースホルダー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8882" y="836712"/>
            <a:ext cx="8005566" cy="6408712"/>
          </a:xfrm>
        </p:spPr>
      </p:pic>
    </p:spTree>
    <p:extLst>
      <p:ext uri="{BB962C8B-B14F-4D97-AF65-F5344CB8AC3E}">
        <p14:creationId xmlns:p14="http://schemas.microsoft.com/office/powerpoint/2010/main" val="4201049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ハミング距離</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6669542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smtClean="0"/>
              <a:t>近隣の定義</a:t>
            </a:r>
            <a:endParaRPr kumimoji="1" lang="ja-JP" altLang="en-US"/>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2929927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（（（細菌・ウイルス</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ウイルスは、他の生物の細胞を利用して、自己を複製する。たんぱく質の殻の中に核酸が入った構造で、細胞は持たない。遺伝子を持つ。</a:t>
            </a:r>
            <a:endParaRPr kumimoji="1" lang="en-US" altLang="ja-JP" dirty="0" smtClean="0"/>
          </a:p>
          <a:p>
            <a:r>
              <a:rPr lang="ja-JP" altLang="en-US" dirty="0" smtClean="0"/>
              <a:t>細菌は、細胞膜を持つ原核生物。原核生物は、細胞核を持たない。</a:t>
            </a:r>
            <a:endParaRPr lang="en-US" altLang="ja-JP" dirty="0" smtClean="0"/>
          </a:p>
        </p:txBody>
      </p:sp>
    </p:spTree>
    <p:extLst>
      <p:ext uri="{BB962C8B-B14F-4D97-AF65-F5344CB8AC3E}">
        <p14:creationId xmlns:p14="http://schemas.microsoft.com/office/powerpoint/2010/main" val="16981176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研究の意義</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微分方程式モデルには免疫機構のメカニズムは組み込まれていない。</a:t>
            </a:r>
            <a:endParaRPr kumimoji="1" lang="en-US" altLang="ja-JP" dirty="0" smtClean="0"/>
          </a:p>
          <a:p>
            <a:r>
              <a:rPr kumimoji="1" lang="ja-JP" altLang="en-US" dirty="0" smtClean="0"/>
              <a:t>エージェントに電子タグを持たせることにより、免疫機構をモデル化することができる。</a:t>
            </a:r>
            <a:endParaRPr kumimoji="1" lang="en-US" altLang="ja-JP" dirty="0" smtClean="0"/>
          </a:p>
        </p:txBody>
      </p:sp>
    </p:spTree>
    <p:extLst>
      <p:ext uri="{BB962C8B-B14F-4D97-AF65-F5344CB8AC3E}">
        <p14:creationId xmlns:p14="http://schemas.microsoft.com/office/powerpoint/2010/main" val="196561172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（（（その他パラメータの結果</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エージェント２０００、３０００の場合</a:t>
            </a:r>
            <a:endParaRPr kumimoji="1" lang="ja-JP" altLang="en-US" dirty="0"/>
          </a:p>
        </p:txBody>
      </p:sp>
    </p:spTree>
    <p:extLst>
      <p:ext uri="{BB962C8B-B14F-4D97-AF65-F5344CB8AC3E}">
        <p14:creationId xmlns:p14="http://schemas.microsoft.com/office/powerpoint/2010/main" val="78660455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延長された表現型とは</a:t>
            </a:r>
            <a:endParaRPr kumimoji="1" lang="ja-JP" altLang="en-US" dirty="0"/>
          </a:p>
        </p:txBody>
      </p:sp>
      <p:sp>
        <p:nvSpPr>
          <p:cNvPr id="3" name="コンテンツ プレースホルダー 2"/>
          <p:cNvSpPr>
            <a:spLocks noGrp="1"/>
          </p:cNvSpPr>
          <p:nvPr>
            <p:ph idx="1"/>
          </p:nvPr>
        </p:nvSpPr>
        <p:spPr/>
        <p:txBody>
          <a:bodyPr/>
          <a:lstStyle/>
          <a:p>
            <a:pPr marL="0" indent="0">
              <a:buNone/>
            </a:pPr>
            <a:endParaRPr kumimoji="1" lang="ja-JP" altLang="en-US" dirty="0"/>
          </a:p>
        </p:txBody>
      </p:sp>
    </p:spTree>
    <p:extLst>
      <p:ext uri="{BB962C8B-B14F-4D97-AF65-F5344CB8AC3E}">
        <p14:creationId xmlns:p14="http://schemas.microsoft.com/office/powerpoint/2010/main" val="346109193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利己的</a:t>
            </a:r>
            <a:r>
              <a:rPr lang="ja-JP" altLang="en-US" dirty="0" smtClean="0"/>
              <a:t>な遺伝子について</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14325009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研究目的２</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2</a:t>
            </a:r>
            <a:r>
              <a:rPr kumimoji="1" lang="ja-JP" altLang="en-US" dirty="0" smtClean="0"/>
              <a:t>種類のウイルスが流行した場合、一方のウイルスの免疫を獲得することにより他方のウイルスに対する免疫を失うことが起こりうる。</a:t>
            </a:r>
            <a:endParaRPr lang="en-US" altLang="ja-JP" dirty="0"/>
          </a:p>
          <a:p>
            <a:r>
              <a:rPr kumimoji="1" lang="ja-JP" altLang="en-US" dirty="0" smtClean="0"/>
              <a:t>その結果社会全体で発生する免疫獲得とウイルス感染との間のある種の振動現象を数値解析的に再現する。</a:t>
            </a:r>
            <a:endParaRPr kumimoji="1" lang="ja-JP" altLang="en-US" dirty="0"/>
          </a:p>
        </p:txBody>
      </p:sp>
    </p:spTree>
    <p:extLst>
      <p:ext uri="{BB962C8B-B14F-4D97-AF65-F5344CB8AC3E}">
        <p14:creationId xmlns:p14="http://schemas.microsoft.com/office/powerpoint/2010/main" val="253545955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パラメータ集合の分類</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８つ</a:t>
            </a:r>
            <a:endParaRPr kumimoji="1" lang="ja-JP" altLang="en-US" dirty="0"/>
          </a:p>
        </p:txBody>
      </p:sp>
    </p:spTree>
    <p:extLst>
      <p:ext uri="{BB962C8B-B14F-4D97-AF65-F5344CB8AC3E}">
        <p14:creationId xmlns:p14="http://schemas.microsoft.com/office/powerpoint/2010/main" val="374192351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（（（ＳＩＲモデルとの比較</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97963994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グラフ 2"/>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8321569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グラフ 4"/>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7796211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9938847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594444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先行研究紹介</a:t>
            </a:r>
            <a:endParaRPr kumimoji="1" lang="ja-JP" altLang="en-US" dirty="0"/>
          </a:p>
        </p:txBody>
      </p:sp>
      <p:sp>
        <p:nvSpPr>
          <p:cNvPr id="3" name="コンテンツ プレースホルダー 2"/>
          <p:cNvSpPr>
            <a:spLocks noGrp="1"/>
          </p:cNvSpPr>
          <p:nvPr>
            <p:ph idx="1"/>
          </p:nvPr>
        </p:nvSpPr>
        <p:spPr/>
        <p:txBody>
          <a:bodyPr>
            <a:normAutofit/>
          </a:bodyPr>
          <a:lstStyle/>
          <a:p>
            <a:r>
              <a:rPr lang="en-US" altLang="ja-JP" sz="2000" dirty="0" smtClean="0"/>
              <a:t>[1]Russell </a:t>
            </a:r>
            <a:r>
              <a:rPr lang="en-US" altLang="ja-JP" sz="2000" dirty="0"/>
              <a:t>Connell, Peter </a:t>
            </a:r>
            <a:r>
              <a:rPr lang="en-US" altLang="ja-JP" sz="2000" dirty="0" smtClean="0"/>
              <a:t>Dawson , Alex </a:t>
            </a:r>
            <a:r>
              <a:rPr lang="en-US" altLang="ja-JP" sz="2000" dirty="0" err="1" smtClean="0"/>
              <a:t>Skvortsov</a:t>
            </a:r>
            <a:r>
              <a:rPr lang="en-US" altLang="ja-JP" sz="2000" dirty="0" smtClean="0"/>
              <a:t>, Comparison </a:t>
            </a:r>
            <a:r>
              <a:rPr lang="en-US" altLang="ja-JP" sz="2000" dirty="0"/>
              <a:t>of an Agent-based Model of </a:t>
            </a:r>
            <a:r>
              <a:rPr lang="en-US" altLang="ja-JP" sz="2000" dirty="0" smtClean="0"/>
              <a:t>Disease</a:t>
            </a:r>
            <a:r>
              <a:rPr lang="ja-JP" altLang="en-US" sz="2000" dirty="0"/>
              <a:t> </a:t>
            </a:r>
            <a:r>
              <a:rPr lang="en-US" altLang="ja-JP" sz="2000" dirty="0" smtClean="0"/>
              <a:t>Propagation </a:t>
            </a:r>
            <a:r>
              <a:rPr lang="en-US" altLang="ja-JP" sz="2000" dirty="0"/>
              <a:t>with the </a:t>
            </a:r>
            <a:r>
              <a:rPr lang="en-US" altLang="ja-JP" sz="2000" dirty="0" err="1"/>
              <a:t>Generalised</a:t>
            </a:r>
            <a:r>
              <a:rPr lang="en-US" altLang="ja-JP" sz="2000" dirty="0"/>
              <a:t> SIR Epidemic </a:t>
            </a:r>
            <a:r>
              <a:rPr lang="en-US" altLang="ja-JP" sz="2000" dirty="0" smtClean="0"/>
              <a:t>Model, </a:t>
            </a:r>
            <a:r>
              <a:rPr lang="en-US" altLang="ja-JP" sz="2000" dirty="0" err="1" smtClean="0"/>
              <a:t>Defence</a:t>
            </a:r>
            <a:r>
              <a:rPr lang="en-US" altLang="ja-JP" sz="2000" dirty="0" smtClean="0"/>
              <a:t> Science and Technology </a:t>
            </a:r>
            <a:r>
              <a:rPr lang="en-US" altLang="ja-JP" sz="2000" dirty="0" err="1" smtClean="0"/>
              <a:t>Orgnisation</a:t>
            </a:r>
            <a:r>
              <a:rPr lang="en-US" altLang="ja-JP" sz="2000" dirty="0" smtClean="0"/>
              <a:t>, Technical Report, 2009, AR-014-617.</a:t>
            </a:r>
          </a:p>
          <a:p>
            <a:r>
              <a:rPr lang="en-US" altLang="ja-JP" sz="2000" dirty="0" smtClean="0"/>
              <a:t>[2]Enrique Frias-Martinez z, Graham Williamson , Vanessa Frias-Martinez</a:t>
            </a:r>
            <a:r>
              <a:rPr lang="en-US" altLang="ja-JP" sz="2000" dirty="0"/>
              <a:t>,</a:t>
            </a:r>
            <a:r>
              <a:rPr lang="en-US" altLang="ja-JP" sz="2000" dirty="0" smtClean="0"/>
              <a:t> </a:t>
            </a:r>
            <a:r>
              <a:rPr lang="en-US" altLang="ja-JP" sz="2000" dirty="0"/>
              <a:t>An Agent-Based Model of Epidemic Spread </a:t>
            </a:r>
            <a:r>
              <a:rPr lang="en-US" altLang="ja-JP" sz="2000" dirty="0" smtClean="0"/>
              <a:t>using Human Mobility and </a:t>
            </a:r>
            <a:r>
              <a:rPr lang="en-US" altLang="ja-JP" sz="2000" dirty="0"/>
              <a:t>Social Network Information, Privacy, Security, Risk and Trust (PASSAT), </a:t>
            </a:r>
            <a:r>
              <a:rPr lang="en-US" altLang="ja-JP" sz="2000" i="1" dirty="0"/>
              <a:t>2011 IEEE Third International Conference on and 2011 IEEE Third International </a:t>
            </a:r>
            <a:r>
              <a:rPr lang="en-US" altLang="ja-JP" sz="2000" i="1" dirty="0" err="1"/>
              <a:t>Confernece</a:t>
            </a:r>
            <a:r>
              <a:rPr lang="en-US" altLang="ja-JP" sz="2000" i="1" dirty="0"/>
              <a:t> on Social Computing (</a:t>
            </a:r>
            <a:r>
              <a:rPr lang="en-US" altLang="ja-JP" sz="2000" i="1" dirty="0" err="1" smtClean="0"/>
              <a:t>SocialCom</a:t>
            </a:r>
            <a:r>
              <a:rPr lang="en-US" altLang="ja-JP" sz="2000" i="1" dirty="0" smtClean="0"/>
              <a:t>)</a:t>
            </a:r>
            <a:r>
              <a:rPr lang="en-US" altLang="ja-JP" sz="2000" dirty="0" smtClean="0"/>
              <a:t>, 9-11 Oct 2011, P57-64.</a:t>
            </a:r>
          </a:p>
        </p:txBody>
      </p:sp>
    </p:spTree>
    <p:extLst>
      <p:ext uri="{BB962C8B-B14F-4D97-AF65-F5344CB8AC3E}">
        <p14:creationId xmlns:p14="http://schemas.microsoft.com/office/powerpoint/2010/main" val="49264964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490893336"/>
              </p:ext>
            </p:extLst>
          </p:nvPr>
        </p:nvGraphicFramePr>
        <p:xfrm>
          <a:off x="461962" y="683418"/>
          <a:ext cx="8220075" cy="54911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0975694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数理伝染病学とは何か</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伝染病の流行</a:t>
            </a:r>
            <a:r>
              <a:rPr kumimoji="1" lang="ja-JP" altLang="en-US" dirty="0" smtClean="0"/>
              <a:t>を数理モデルを用いて解析する応用数学の一分野</a:t>
            </a:r>
            <a:endParaRPr kumimoji="1" lang="en-US" altLang="ja-JP" dirty="0" smtClean="0"/>
          </a:p>
          <a:p>
            <a:r>
              <a:rPr lang="ja-JP" altLang="en-US" dirty="0"/>
              <a:t>モデリング</a:t>
            </a:r>
            <a:r>
              <a:rPr lang="ja-JP" altLang="en-US" dirty="0" smtClean="0"/>
              <a:t>に用いられる数学的道具</a:t>
            </a:r>
            <a:r>
              <a:rPr lang="ja-JP" altLang="en-US" dirty="0"/>
              <a:t>は</a:t>
            </a:r>
            <a:endParaRPr lang="en-US" altLang="ja-JP" dirty="0" smtClean="0"/>
          </a:p>
          <a:p>
            <a:pPr lvl="1"/>
            <a:r>
              <a:rPr kumimoji="1" lang="ja-JP" altLang="en-US" dirty="0" smtClean="0"/>
              <a:t>１．微分方程式</a:t>
            </a:r>
            <a:endParaRPr kumimoji="1" lang="en-US" altLang="ja-JP" dirty="0" smtClean="0"/>
          </a:p>
          <a:p>
            <a:pPr lvl="1"/>
            <a:r>
              <a:rPr lang="ja-JP" altLang="en-US" dirty="0" smtClean="0"/>
              <a:t>２．確率過程</a:t>
            </a:r>
            <a:endParaRPr lang="en-US" altLang="ja-JP" dirty="0"/>
          </a:p>
          <a:p>
            <a:pPr lvl="1"/>
            <a:r>
              <a:rPr lang="ja-JP" altLang="en-US" dirty="0" smtClean="0"/>
              <a:t>３．ＡＢＭ</a:t>
            </a:r>
            <a:endParaRPr lang="en-US" altLang="ja-JP" dirty="0" smtClean="0"/>
          </a:p>
        </p:txBody>
      </p:sp>
    </p:spTree>
    <p:extLst>
      <p:ext uri="{BB962C8B-B14F-4D97-AF65-F5344CB8AC3E}">
        <p14:creationId xmlns:p14="http://schemas.microsoft.com/office/powerpoint/2010/main" val="228889366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dirty="0" smtClean="0"/>
              <a:t>Agent Based Epidemic Model</a:t>
            </a:r>
            <a:endParaRPr kumimoji="1" lang="ja-JP" altLang="en-US" sz="4000" dirty="0"/>
          </a:p>
        </p:txBody>
      </p:sp>
      <p:sp>
        <p:nvSpPr>
          <p:cNvPr id="3" name="コンテンツ プレースホルダー 2"/>
          <p:cNvSpPr>
            <a:spLocks noGrp="1"/>
          </p:cNvSpPr>
          <p:nvPr>
            <p:ph idx="1"/>
          </p:nvPr>
        </p:nvSpPr>
        <p:spPr/>
        <p:txBody>
          <a:bodyPr>
            <a:normAutofit/>
          </a:bodyPr>
          <a:lstStyle/>
          <a:p>
            <a:r>
              <a:rPr lang="ja-JP" altLang="en-US" dirty="0" smtClean="0"/>
              <a:t>長所</a:t>
            </a:r>
            <a:r>
              <a:rPr lang="ja-JP" altLang="en-US" dirty="0"/>
              <a:t>　</a:t>
            </a:r>
            <a:r>
              <a:rPr lang="ja-JP" altLang="en-US" dirty="0" smtClean="0"/>
              <a:t>各エージェントの個体レベルで起きる生体反応（抗原抗体反応、免疫の喪失現象）が与える疫学的効果を表現することができる</a:t>
            </a:r>
            <a:endParaRPr lang="en-US" altLang="ja-JP" dirty="0" smtClean="0"/>
          </a:p>
          <a:p>
            <a:r>
              <a:rPr lang="ja-JP" altLang="en-US" dirty="0" smtClean="0"/>
              <a:t>短所　</a:t>
            </a:r>
            <a:r>
              <a:rPr lang="en-US" altLang="ja-JP" dirty="0" smtClean="0"/>
              <a:t>Stochastic</a:t>
            </a:r>
            <a:r>
              <a:rPr lang="ja-JP" altLang="en-US" dirty="0"/>
              <a:t> </a:t>
            </a:r>
            <a:r>
              <a:rPr lang="en-US" altLang="ja-JP" dirty="0" smtClean="0"/>
              <a:t>Model</a:t>
            </a:r>
            <a:r>
              <a:rPr lang="ja-JP" altLang="en-US" dirty="0" smtClean="0"/>
              <a:t>　であるため、シミュレーションごとに結果が変化するので、定性的な結果を得ることが難しい</a:t>
            </a:r>
            <a:endParaRPr lang="en-US" altLang="ja-JP" dirty="0" smtClean="0"/>
          </a:p>
        </p:txBody>
      </p:sp>
    </p:spTree>
    <p:extLst>
      <p:ext uri="{BB962C8B-B14F-4D97-AF65-F5344CB8AC3E}">
        <p14:creationId xmlns:p14="http://schemas.microsoft.com/office/powerpoint/2010/main" val="115389143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フローチャート : 端子 5"/>
          <p:cNvSpPr/>
          <p:nvPr/>
        </p:nvSpPr>
        <p:spPr>
          <a:xfrm>
            <a:off x="1126469" y="1569570"/>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7" name="フローチャート : 端子 6"/>
          <p:cNvSpPr/>
          <p:nvPr/>
        </p:nvSpPr>
        <p:spPr>
          <a:xfrm>
            <a:off x="6922822" y="5551477"/>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11" name="フローチャート: 手作業 10"/>
          <p:cNvSpPr/>
          <p:nvPr/>
        </p:nvSpPr>
        <p:spPr>
          <a:xfrm rot="10800000">
            <a:off x="1126469" y="3033335"/>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dirty="0"/>
          </a:p>
        </p:txBody>
      </p:sp>
      <p:sp>
        <p:nvSpPr>
          <p:cNvPr id="12" name="フローチャート: 手作業 11"/>
          <p:cNvSpPr/>
          <p:nvPr/>
        </p:nvSpPr>
        <p:spPr>
          <a:xfrm>
            <a:off x="6922823" y="4747080"/>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cxnSp>
        <p:nvCxnSpPr>
          <p:cNvPr id="32" name="カギ線コネクタ 31"/>
          <p:cNvCxnSpPr>
            <a:stCxn id="12" idx="2"/>
            <a:endCxn id="7" idx="0"/>
          </p:cNvCxnSpPr>
          <p:nvPr/>
        </p:nvCxnSpPr>
        <p:spPr>
          <a:xfrm rot="5400000">
            <a:off x="7284149" y="5455602"/>
            <a:ext cx="191749"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36" name="フローチャート : 定義済み処理 35"/>
          <p:cNvSpPr/>
          <p:nvPr/>
        </p:nvSpPr>
        <p:spPr>
          <a:xfrm>
            <a:off x="3729907" y="1899529"/>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移動</a:t>
            </a:r>
            <a:endParaRPr kumimoji="1" lang="ja-JP" altLang="en-US" b="1" dirty="0"/>
          </a:p>
        </p:txBody>
      </p:sp>
      <p:sp>
        <p:nvSpPr>
          <p:cNvPr id="37" name="フローチャート : 定義済み処理 36"/>
          <p:cNvSpPr/>
          <p:nvPr/>
        </p:nvSpPr>
        <p:spPr>
          <a:xfrm>
            <a:off x="3729908" y="29971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感染</a:t>
            </a:r>
            <a:endParaRPr kumimoji="1" lang="ja-JP" altLang="en-US" b="1" dirty="0"/>
          </a:p>
        </p:txBody>
      </p:sp>
      <p:sp>
        <p:nvSpPr>
          <p:cNvPr id="38" name="フローチャート : 定義済み処理 37"/>
          <p:cNvSpPr/>
          <p:nvPr/>
        </p:nvSpPr>
        <p:spPr>
          <a:xfrm>
            <a:off x="3729906" y="4084598"/>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抗原との接触</a:t>
            </a:r>
            <a:endParaRPr kumimoji="1" lang="ja-JP" altLang="en-US" b="1" dirty="0"/>
          </a:p>
        </p:txBody>
      </p:sp>
      <p:sp>
        <p:nvSpPr>
          <p:cNvPr id="39" name="フローチャート : 定義済み処理 38"/>
          <p:cNvSpPr/>
          <p:nvPr/>
        </p:nvSpPr>
        <p:spPr>
          <a:xfrm>
            <a:off x="3729905" y="51457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免疫獲得</a:t>
            </a:r>
            <a:endParaRPr kumimoji="1" lang="ja-JP" altLang="en-US" b="1" dirty="0"/>
          </a:p>
        </p:txBody>
      </p:sp>
      <p:cxnSp>
        <p:nvCxnSpPr>
          <p:cNvPr id="41" name="カギ線コネクタ 40"/>
          <p:cNvCxnSpPr>
            <a:stCxn id="11" idx="0"/>
            <a:endCxn id="36" idx="0"/>
          </p:cNvCxnSpPr>
          <p:nvPr/>
        </p:nvCxnSpPr>
        <p:spPr>
          <a:xfrm rot="5400000" flipH="1" flipV="1">
            <a:off x="2161603" y="1321595"/>
            <a:ext cx="1746454" cy="2902322"/>
          </a:xfrm>
          <a:prstGeom prst="bentConnector5">
            <a:avLst>
              <a:gd name="adj1" fmla="val -13089"/>
              <a:gd name="adj2" fmla="val 44851"/>
              <a:gd name="adj3" fmla="val 113089"/>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43" name="カギ線コネクタ 42"/>
          <p:cNvCxnSpPr>
            <a:stCxn id="39" idx="2"/>
            <a:endCxn id="12" idx="0"/>
          </p:cNvCxnSpPr>
          <p:nvPr/>
        </p:nvCxnSpPr>
        <p:spPr>
          <a:xfrm rot="5400000" flipH="1" flipV="1">
            <a:off x="5427336" y="3805733"/>
            <a:ext cx="1011340" cy="2894034"/>
          </a:xfrm>
          <a:prstGeom prst="bentConnector5">
            <a:avLst>
              <a:gd name="adj1" fmla="val -43878"/>
              <a:gd name="adj2" fmla="val 55164"/>
              <a:gd name="adj3" fmla="val 122604"/>
            </a:avLst>
          </a:prstGeom>
          <a:ln w="28575">
            <a:tailEnd type="arrow"/>
          </a:ln>
        </p:spPr>
        <p:style>
          <a:lnRef idx="1">
            <a:schemeClr val="accent3"/>
          </a:lnRef>
          <a:fillRef idx="0">
            <a:schemeClr val="accent3"/>
          </a:fillRef>
          <a:effectRef idx="0">
            <a:schemeClr val="accent3"/>
          </a:effectRef>
          <a:fontRef idx="minor">
            <a:schemeClr val="tx1"/>
          </a:fontRef>
        </p:style>
      </p:cxnSp>
      <p:sp>
        <p:nvSpPr>
          <p:cNvPr id="48" name="フローチャート : 定義済み処理 47"/>
          <p:cNvSpPr/>
          <p:nvPr/>
        </p:nvSpPr>
        <p:spPr>
          <a:xfrm>
            <a:off x="827584" y="2213426"/>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初期感染</a:t>
            </a:r>
            <a:endParaRPr kumimoji="1" lang="ja-JP" altLang="en-US" b="1" dirty="0"/>
          </a:p>
        </p:txBody>
      </p:sp>
      <p:cxnSp>
        <p:nvCxnSpPr>
          <p:cNvPr id="51" name="カギ線コネクタ 50"/>
          <p:cNvCxnSpPr>
            <a:stCxn id="6" idx="2"/>
            <a:endCxn id="48" idx="0"/>
          </p:cNvCxnSpPr>
          <p:nvPr/>
        </p:nvCxnSpPr>
        <p:spPr>
          <a:xfrm rot="5400000">
            <a:off x="1412617" y="2042374"/>
            <a:ext cx="342104"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3" name="カギ線コネクタ 52"/>
          <p:cNvCxnSpPr>
            <a:stCxn id="48" idx="2"/>
            <a:endCxn id="11" idx="2"/>
          </p:cNvCxnSpPr>
          <p:nvPr/>
        </p:nvCxnSpPr>
        <p:spPr>
          <a:xfrm rot="16200000" flipH="1">
            <a:off x="1480038" y="2929703"/>
            <a:ext cx="207261"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7" name="カギ線コネクタ 56"/>
          <p:cNvCxnSpPr>
            <a:stCxn id="36" idx="2"/>
            <a:endCxn id="37" idx="0"/>
          </p:cNvCxnSpPr>
          <p:nvPr/>
        </p:nvCxnSpPr>
        <p:spPr>
          <a:xfrm rot="16200000" flipH="1">
            <a:off x="4243494" y="2754673"/>
            <a:ext cx="484995"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9" name="カギ線コネクタ 58"/>
          <p:cNvCxnSpPr>
            <a:stCxn id="37" idx="2"/>
            <a:endCxn id="38" idx="0"/>
          </p:cNvCxnSpPr>
          <p:nvPr/>
        </p:nvCxnSpPr>
        <p:spPr>
          <a:xfrm rot="5400000">
            <a:off x="4248602" y="3847208"/>
            <a:ext cx="474778" cy="2"/>
          </a:xfrm>
          <a:prstGeom prst="bentConnector3">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61" name="カギ線コネクタ 60"/>
          <p:cNvCxnSpPr>
            <a:stCxn id="38" idx="2"/>
            <a:endCxn id="39" idx="0"/>
          </p:cNvCxnSpPr>
          <p:nvPr/>
        </p:nvCxnSpPr>
        <p:spPr>
          <a:xfrm rot="5400000">
            <a:off x="4261727" y="4921509"/>
            <a:ext cx="448526"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99" name="タイトル 98"/>
          <p:cNvSpPr>
            <a:spLocks noGrp="1"/>
          </p:cNvSpPr>
          <p:nvPr>
            <p:ph type="title"/>
          </p:nvPr>
        </p:nvSpPr>
        <p:spPr/>
        <p:txBody>
          <a:bodyPr>
            <a:normAutofit/>
          </a:bodyPr>
          <a:lstStyle/>
          <a:p>
            <a:r>
              <a:rPr kumimoji="1" lang="ja-JP" altLang="en-US" sz="3600" dirty="0" smtClean="0"/>
              <a:t>アルゴリズム</a:t>
            </a:r>
            <a:endParaRPr kumimoji="1" lang="ja-JP" altLang="en-US" sz="3600" dirty="0"/>
          </a:p>
        </p:txBody>
      </p:sp>
      <p:sp>
        <p:nvSpPr>
          <p:cNvPr id="2" name="正方形/長方形 1"/>
          <p:cNvSpPr/>
          <p:nvPr/>
        </p:nvSpPr>
        <p:spPr>
          <a:xfrm>
            <a:off x="3585892" y="3918499"/>
            <a:ext cx="1800200" cy="20060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563541" y="5150303"/>
            <a:ext cx="2954655" cy="646331"/>
          </a:xfrm>
          <a:prstGeom prst="rect">
            <a:avLst/>
          </a:prstGeom>
          <a:noFill/>
        </p:spPr>
        <p:txBody>
          <a:bodyPr wrap="none" rtlCol="0">
            <a:spAutoFit/>
          </a:bodyPr>
          <a:lstStyle/>
          <a:p>
            <a:r>
              <a:rPr kumimoji="1" lang="ja-JP" altLang="en-US" sz="3600" b="1" dirty="0" smtClean="0">
                <a:solidFill>
                  <a:srgbClr val="FF0000"/>
                </a:solidFill>
              </a:rPr>
              <a:t>抗原抗体反応</a:t>
            </a:r>
            <a:endParaRPr kumimoji="1" lang="ja-JP" altLang="en-US" sz="3600" b="1" dirty="0">
              <a:solidFill>
                <a:srgbClr val="FF0000"/>
              </a:solidFill>
            </a:endParaRPr>
          </a:p>
        </p:txBody>
      </p:sp>
    </p:spTree>
    <p:extLst>
      <p:ext uri="{BB962C8B-B14F-4D97-AF65-F5344CB8AC3E}">
        <p14:creationId xmlns:p14="http://schemas.microsoft.com/office/powerpoint/2010/main" val="2685871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42"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抗原抗体反応</a:t>
            </a:r>
            <a:endParaRPr kumimoji="1" lang="ja-JP" altLang="en-US" dirty="0"/>
          </a:p>
        </p:txBody>
      </p:sp>
      <p:sp>
        <p:nvSpPr>
          <p:cNvPr id="3" name="コンテンツ プレースホルダー 2"/>
          <p:cNvSpPr>
            <a:spLocks noGrp="1"/>
          </p:cNvSpPr>
          <p:nvPr>
            <p:ph idx="1"/>
          </p:nvPr>
        </p:nvSpPr>
        <p:spPr/>
        <p:txBody>
          <a:bodyPr/>
          <a:lstStyle/>
          <a:p>
            <a:r>
              <a:rPr lang="ja-JP" altLang="en-US" dirty="0"/>
              <a:t>抗原が</a:t>
            </a:r>
            <a:r>
              <a:rPr lang="ja-JP" altLang="en-US" dirty="0" smtClean="0"/>
              <a:t>それに</a:t>
            </a:r>
            <a:r>
              <a:rPr lang="ja-JP" altLang="en-US" dirty="0"/>
              <a:t>対応する抗体に結合する</a:t>
            </a:r>
            <a:r>
              <a:rPr lang="ja-JP" altLang="en-US" dirty="0" smtClean="0"/>
              <a:t>反応</a:t>
            </a:r>
            <a:endParaRPr lang="en-US" altLang="ja-JP" dirty="0" smtClean="0"/>
          </a:p>
          <a:p>
            <a:pPr lvl="1"/>
            <a:r>
              <a:rPr lang="ja-JP" altLang="en-US" dirty="0"/>
              <a:t>抗原と</a:t>
            </a:r>
            <a:r>
              <a:rPr lang="ja-JP" altLang="en-US" dirty="0" smtClean="0"/>
              <a:t>は通常、細菌やウイルス、注射などで体内に入るたんぱく質のこと</a:t>
            </a:r>
            <a:endParaRPr lang="en-US" altLang="ja-JP" dirty="0" smtClean="0"/>
          </a:p>
          <a:p>
            <a:pPr lvl="1"/>
            <a:r>
              <a:rPr lang="ja-JP" altLang="en-US" dirty="0"/>
              <a:t>抗体と</a:t>
            </a:r>
            <a:r>
              <a:rPr lang="ja-JP" altLang="en-US" dirty="0" smtClean="0"/>
              <a:t>は主に血液中や体液中に存在し、体内に侵入してきた細菌・ウイルスなどの微生物や、微生物に感染した細胞を抗原として認識して結合する</a:t>
            </a:r>
          </a:p>
        </p:txBody>
      </p:sp>
    </p:spTree>
    <p:extLst>
      <p:ext uri="{BB962C8B-B14F-4D97-AF65-F5344CB8AC3E}">
        <p14:creationId xmlns:p14="http://schemas.microsoft.com/office/powerpoint/2010/main" val="38598600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電子タグによるモデル化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抗原や抗体が持つ塩基配列を電子タグ</a:t>
            </a:r>
            <a:r>
              <a:rPr lang="ja-JP" altLang="en-US" dirty="0" smtClean="0"/>
              <a:t>で表す</a:t>
            </a:r>
            <a:endParaRPr kumimoji="1" lang="ja-JP" altLang="en-US" dirty="0"/>
          </a:p>
        </p:txBody>
      </p:sp>
      <p:pic>
        <p:nvPicPr>
          <p:cNvPr id="4" name="図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19672" y="2708920"/>
            <a:ext cx="5868144" cy="3521927"/>
          </a:xfrm>
          <a:prstGeom prst="rect">
            <a:avLst/>
          </a:prstGeom>
          <a:noFill/>
          <a:ln>
            <a:noFill/>
          </a:ln>
        </p:spPr>
      </p:pic>
    </p:spTree>
    <p:extLst>
      <p:ext uri="{BB962C8B-B14F-4D97-AF65-F5344CB8AC3E}">
        <p14:creationId xmlns:p14="http://schemas.microsoft.com/office/powerpoint/2010/main" val="9475656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TC101859868[[fn=サーマル]]</Template>
  <TotalTime>3863</TotalTime>
  <Words>943</Words>
  <Application>Microsoft Office PowerPoint</Application>
  <PresentationFormat>画面に合わせる (4:3)</PresentationFormat>
  <Paragraphs>182</Paragraphs>
  <Slides>40</Slides>
  <Notes>23</Notes>
  <HiddenSlides>0</HiddenSlides>
  <MMClips>0</MMClips>
  <ScaleCrop>false</ScaleCrop>
  <HeadingPairs>
    <vt:vector size="4" baseType="variant">
      <vt:variant>
        <vt:lpstr>テーマ</vt:lpstr>
      </vt:variant>
      <vt:variant>
        <vt:i4>1</vt:i4>
      </vt:variant>
      <vt:variant>
        <vt:lpstr>スライド タイトル</vt:lpstr>
      </vt:variant>
      <vt:variant>
        <vt:i4>40</vt:i4>
      </vt:variant>
    </vt:vector>
  </HeadingPairs>
  <TitlesOfParts>
    <vt:vector size="41" baseType="lpstr">
      <vt:lpstr>Office ​​テーマ</vt:lpstr>
      <vt:lpstr>抗原抗体反応を表現する電子タグを持つAgent Based Epidemic Model</vt:lpstr>
      <vt:lpstr>研究目的</vt:lpstr>
      <vt:lpstr>研究の意義</vt:lpstr>
      <vt:lpstr>先行研究紹介</vt:lpstr>
      <vt:lpstr>数理伝染病学とは何か</vt:lpstr>
      <vt:lpstr>Agent Based Epidemic Model</vt:lpstr>
      <vt:lpstr>アルゴリズム</vt:lpstr>
      <vt:lpstr>抗原抗体反応</vt:lpstr>
      <vt:lpstr>電子タグによるモデル化</vt:lpstr>
      <vt:lpstr>電子タグの役割</vt:lpstr>
      <vt:lpstr>PowerPoint プレゼンテーション</vt:lpstr>
      <vt:lpstr>PowerPoint プレゼンテーション</vt:lpstr>
      <vt:lpstr>振動するパターン</vt:lpstr>
      <vt:lpstr>PowerPoint プレゼンテーション</vt:lpstr>
      <vt:lpstr>PowerPoint プレゼンテーション</vt:lpstr>
      <vt:lpstr>PowerPoint プレゼンテーション</vt:lpstr>
      <vt:lpstr>PowerPoint プレゼンテーション</vt:lpstr>
      <vt:lpstr>数値計算結果の分析１</vt:lpstr>
      <vt:lpstr>オーバーラップするパターン</vt:lpstr>
      <vt:lpstr>PowerPoint プレゼンテーション</vt:lpstr>
      <vt:lpstr>PowerPoint プレゼンテーション</vt:lpstr>
      <vt:lpstr>数値計算結果の分析２</vt:lpstr>
      <vt:lpstr>結論</vt:lpstr>
      <vt:lpstr>今後の研究</vt:lpstr>
      <vt:lpstr>（（（これで研究発表を終わります</vt:lpstr>
      <vt:lpstr>免疫の喪失</vt:lpstr>
      <vt:lpstr>ハミング距離</vt:lpstr>
      <vt:lpstr>近隣の定義</vt:lpstr>
      <vt:lpstr>（（（細菌・ウイルス</vt:lpstr>
      <vt:lpstr>（（（その他パラメータの結果</vt:lpstr>
      <vt:lpstr>延長された表現型とは</vt:lpstr>
      <vt:lpstr>利己的な遺伝子について</vt:lpstr>
      <vt:lpstr>研究目的２</vt:lpstr>
      <vt:lpstr>パラメータ集合の分類</vt:lpstr>
      <vt:lpstr>（（（ＳＩＲモデルとの比較</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Naoki</dc:creator>
  <cp:lastModifiedBy>Naoki</cp:lastModifiedBy>
  <cp:revision>141</cp:revision>
  <cp:lastPrinted>2013-12-28T01:55:06Z</cp:lastPrinted>
  <dcterms:created xsi:type="dcterms:W3CDTF">2013-12-17T00:35:00Z</dcterms:created>
  <dcterms:modified xsi:type="dcterms:W3CDTF">2014-01-23T06:33:52Z</dcterms:modified>
</cp:coreProperties>
</file>

<file path=docProps/thumbnail.jpeg>
</file>